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846" r:id="rId2"/>
    <p:sldId id="823" r:id="rId3"/>
    <p:sldId id="850" r:id="rId4"/>
    <p:sldId id="851" r:id="rId5"/>
    <p:sldId id="828" r:id="rId6"/>
    <p:sldId id="852" r:id="rId7"/>
    <p:sldId id="820" r:id="rId8"/>
    <p:sldId id="857" r:id="rId9"/>
    <p:sldId id="845" r:id="rId10"/>
    <p:sldId id="848" r:id="rId11"/>
    <p:sldId id="847" r:id="rId12"/>
    <p:sldId id="849" r:id="rId13"/>
    <p:sldId id="510" r:id="rId14"/>
    <p:sldId id="860" r:id="rId15"/>
    <p:sldId id="511" r:id="rId16"/>
    <p:sldId id="519" r:id="rId17"/>
    <p:sldId id="858" r:id="rId18"/>
    <p:sldId id="859" r:id="rId19"/>
    <p:sldId id="514" r:id="rId20"/>
    <p:sldId id="529" r:id="rId21"/>
    <p:sldId id="861" r:id="rId22"/>
    <p:sldId id="862"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co parra" initials="fp" lastIdx="3" clrIdx="0">
    <p:extLst>
      <p:ext uri="{19B8F6BF-5375-455C-9EA6-DF929625EA0E}">
        <p15:presenceInfo xmlns:p15="http://schemas.microsoft.com/office/powerpoint/2012/main" userId="a0acb93d4f5e55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1E7"/>
    <a:srgbClr val="14506E"/>
    <a:srgbClr val="2081B2"/>
    <a:srgbClr val="269AD4"/>
    <a:srgbClr val="1A6A92"/>
    <a:srgbClr val="0E394E"/>
    <a:srgbClr val="5CB5E2"/>
    <a:srgbClr val="000000"/>
    <a:srgbClr val="B80F00"/>
    <a:srgbClr val="E20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60"/>
  </p:normalViewPr>
  <p:slideViewPr>
    <p:cSldViewPr snapToGrid="0">
      <p:cViewPr varScale="1">
        <p:scale>
          <a:sx n="67" d="100"/>
          <a:sy n="67" d="100"/>
        </p:scale>
        <p:origin x="7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D1F5F4-5009-453B-8B3C-11524EBCC785}" type="datetimeFigureOut">
              <a:rPr lang="es-CL" smtClean="0"/>
              <a:t>05-09-2020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6DBDC-02F8-4A6B-9D8F-47DE04F6D466}" type="slidenum">
              <a:rPr lang="es-CL" smtClean="0"/>
              <a:t>‹Nº›</a:t>
            </a:fld>
            <a:endParaRPr lang="es-CL"/>
          </a:p>
        </p:txBody>
      </p:sp>
    </p:spTree>
    <p:extLst>
      <p:ext uri="{BB962C8B-B14F-4D97-AF65-F5344CB8AC3E}">
        <p14:creationId xmlns:p14="http://schemas.microsoft.com/office/powerpoint/2010/main" val="3263087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err="1">
                <a:solidFill>
                  <a:schemeClr val="accent1"/>
                </a:solidFill>
              </a:rPr>
              <a:t>Shophouse</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6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err="1">
                <a:solidFill>
                  <a:schemeClr val="accent1"/>
                </a:solidFill>
              </a:rPr>
              <a:t>Shophouse</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80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err="1">
                <a:solidFill>
                  <a:schemeClr val="accent1"/>
                </a:solidFill>
              </a:rPr>
              <a:t>Shophouse</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2984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err="1">
                <a:solidFill>
                  <a:schemeClr val="accent1"/>
                </a:solidFill>
              </a:rPr>
              <a:t>Shophouse</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64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err="1">
                <a:solidFill>
                  <a:schemeClr val="accent1"/>
                </a:solidFill>
              </a:rPr>
              <a:t>Shophouse</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55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err="1">
                <a:solidFill>
                  <a:schemeClr val="accent1"/>
                </a:solidFill>
              </a:rPr>
              <a:t>Shophouse</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9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a:solidFill>
                  <a:schemeClr val="accent1"/>
                </a:solidFill>
              </a:rPr>
              <a:t>Body Anatomy</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734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a:solidFill>
                  <a:schemeClr val="accent1"/>
                </a:solidFill>
              </a:rPr>
              <a:t>Construction Team</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505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200" b="1" dirty="0">
                <a:solidFill>
                  <a:schemeClr val="accent1"/>
                </a:solidFill>
              </a:rPr>
              <a:t>Construction Team</a:t>
            </a:r>
            <a:r>
              <a:rPr lang="en-ID" sz="1200" b="1" baseline="0" dirty="0">
                <a:solidFill>
                  <a:schemeClr val="accent1"/>
                </a:solidFill>
              </a:rPr>
              <a:t>  </a:t>
            </a:r>
            <a:r>
              <a:rPr lang="id-ID" dirty="0">
                <a:sym typeface="Wingdings" panose="05000000000000000000" pitchFamily="2" charset="2"/>
              </a:rPr>
              <a:t> “All</a:t>
            </a:r>
            <a:r>
              <a:rPr lang="id-ID" baseline="0" dirty="0">
                <a:sym typeface="Wingdings" panose="05000000000000000000" pitchFamily="2" charset="2"/>
              </a:rPr>
              <a:t> Content is editable</a:t>
            </a:r>
            <a:endParaRPr lang="en-ID" dirty="0"/>
          </a:p>
          <a:p>
            <a:endParaRPr lang="en-ID" dirty="0"/>
          </a:p>
          <a:p>
            <a:r>
              <a:rPr lang="en-ID" dirty="0"/>
              <a:t>How Edit/Fill Shape </a:t>
            </a:r>
            <a:r>
              <a:rPr lang="en-ID" dirty="0" err="1"/>
              <a:t>Color</a:t>
            </a:r>
            <a:r>
              <a:rPr lang="en-ID" dirty="0"/>
              <a:t> -&gt; “Right Click” on the Object, select “Format Shape”, choose “Fill” a </a:t>
            </a:r>
            <a:r>
              <a:rPr lang="en-ID" dirty="0" err="1"/>
              <a:t>color</a:t>
            </a:r>
            <a:r>
              <a:rPr lang="en-ID" dirty="0"/>
              <a:t> from </a:t>
            </a:r>
            <a:r>
              <a:rPr lang="en-ID" dirty="0" err="1"/>
              <a:t>color</a:t>
            </a:r>
            <a:r>
              <a:rPr lang="en-ID" dirty="0"/>
              <a:t> </a:t>
            </a:r>
            <a:r>
              <a:rPr lang="en-ID" dirty="0" err="1"/>
              <a:t>pallete</a:t>
            </a:r>
            <a:r>
              <a:rPr lang="en-ID" dirty="0"/>
              <a:t> (bucket icon-on the right side on New </a:t>
            </a:r>
            <a:r>
              <a:rPr lang="en-ID" dirty="0" err="1"/>
              <a:t>Powerpoint</a:t>
            </a:r>
            <a:r>
              <a:rPr lang="en-ID" dirty="0"/>
              <a:t>)</a:t>
            </a:r>
          </a:p>
          <a:p>
            <a:endParaRPr lang="en-ID" dirty="0"/>
          </a:p>
          <a:p>
            <a:r>
              <a:rPr lang="en-ID" dirty="0"/>
              <a:t>How to Group an Object/Shape -&gt; “Right Click” on the Object (More than 1), select “Group” &gt; “Group”</a:t>
            </a:r>
          </a:p>
          <a:p>
            <a:r>
              <a:rPr lang="en-ID" dirty="0"/>
              <a:t>How to Ungroup an Object/Shape -&gt; “Right Click” on the Object, select “Group” &gt; “Ungroup”</a:t>
            </a:r>
          </a:p>
          <a:p>
            <a:endParaRPr lang="en-ID" dirty="0"/>
          </a:p>
          <a:p>
            <a:endParaRPr lang="en-ID"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C4C06F-1732-4219-9546-4DB3F1409D7A}"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901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7" name="Прямоугольник 6"/>
          <p:cNvSpPr/>
          <p:nvPr userDrawn="1"/>
        </p:nvSpPr>
        <p:spPr>
          <a:xfrm>
            <a:off x="11126707" y="6344986"/>
            <a:ext cx="360017" cy="513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4" name="Заголовок 1"/>
          <p:cNvSpPr>
            <a:spLocks noGrp="1"/>
          </p:cNvSpPr>
          <p:nvPr>
            <p:ph type="title" hasCustomPrompt="1"/>
          </p:nvPr>
        </p:nvSpPr>
        <p:spPr>
          <a:xfrm>
            <a:off x="717166" y="261015"/>
            <a:ext cx="10750203" cy="899995"/>
          </a:xfrm>
          <a:prstGeom prst="rect">
            <a:avLst/>
          </a:prstGeom>
        </p:spPr>
        <p:txBody>
          <a:bodyPr>
            <a:normAutofit/>
          </a:bodyPr>
          <a:lstStyle>
            <a:lvl1pPr marL="0" marR="0" indent="0" algn="ctr" defTabSz="1219017" rtl="0" eaLnBrk="1" fontAlgn="auto" latinLnBrk="0" hangingPunct="1">
              <a:lnSpc>
                <a:spcPct val="100000"/>
              </a:lnSpc>
              <a:spcBef>
                <a:spcPct val="0"/>
              </a:spcBef>
              <a:spcAft>
                <a:spcPts val="0"/>
              </a:spcAft>
              <a:buClrTx/>
              <a:buSzTx/>
              <a:buFontTx/>
              <a:buNone/>
              <a:tabLst/>
              <a:defRPr sz="2699" baseline="0">
                <a:solidFill>
                  <a:srgbClr val="5C5C5C"/>
                </a:solidFill>
                <a:latin typeface="Chevin Pro Light" pitchFamily="34" charset="0"/>
              </a:defRPr>
            </a:lvl1pPr>
          </a:lstStyle>
          <a:p>
            <a:r>
              <a:rPr lang="en-US" dirty="0"/>
              <a:t>Graphics and infographics</a:t>
            </a:r>
            <a:endParaRPr lang="ru-RU" dirty="0"/>
          </a:p>
        </p:txBody>
      </p:sp>
      <p:sp>
        <p:nvSpPr>
          <p:cNvPr id="5" name="Текст 2"/>
          <p:cNvSpPr>
            <a:spLocks noGrp="1"/>
          </p:cNvSpPr>
          <p:nvPr>
            <p:ph type="body" sz="quarter" idx="11"/>
          </p:nvPr>
        </p:nvSpPr>
        <p:spPr>
          <a:xfrm>
            <a:off x="717166" y="1196898"/>
            <a:ext cx="10757669" cy="3492096"/>
          </a:xfrm>
          <a:prstGeom prst="rect">
            <a:avLst/>
          </a:prstGeom>
        </p:spPr>
        <p:txBody>
          <a:bodyPr/>
          <a:lstStyle>
            <a:lvl1pPr>
              <a:lnSpc>
                <a:spcPct val="120000"/>
              </a:lnSpc>
              <a:defRPr sz="1200" b="0" i="0">
                <a:solidFill>
                  <a:schemeClr val="tx1">
                    <a:lumMod val="65000"/>
                    <a:lumOff val="35000"/>
                  </a:schemeClr>
                </a:solidFill>
                <a:latin typeface="Chevin Pro Light"/>
                <a:cs typeface="Chevin Pro Light"/>
              </a:defRPr>
            </a:lvl1pPr>
            <a:lvl2pPr>
              <a:lnSpc>
                <a:spcPct val="120000"/>
              </a:lnSpc>
              <a:defRPr sz="1200" b="0" i="0">
                <a:solidFill>
                  <a:schemeClr val="tx1">
                    <a:lumMod val="65000"/>
                    <a:lumOff val="35000"/>
                  </a:schemeClr>
                </a:solidFill>
                <a:latin typeface="Chevin Pro Light"/>
                <a:cs typeface="Chevin Pro Light"/>
              </a:defRPr>
            </a:lvl2pPr>
            <a:lvl3pPr>
              <a:lnSpc>
                <a:spcPct val="120000"/>
              </a:lnSpc>
              <a:defRPr sz="1200" b="0" i="0">
                <a:solidFill>
                  <a:schemeClr val="tx1">
                    <a:lumMod val="65000"/>
                    <a:lumOff val="35000"/>
                  </a:schemeClr>
                </a:solidFill>
                <a:latin typeface="Chevin Pro Light"/>
                <a:cs typeface="Chevin Pro Light"/>
              </a:defRPr>
            </a:lvl3pPr>
            <a:lvl4pPr>
              <a:lnSpc>
                <a:spcPct val="120000"/>
              </a:lnSpc>
              <a:defRPr sz="1200" b="0" i="0">
                <a:solidFill>
                  <a:schemeClr val="tx1">
                    <a:lumMod val="65000"/>
                    <a:lumOff val="35000"/>
                  </a:schemeClr>
                </a:solidFill>
                <a:latin typeface="Chevin Pro Light"/>
                <a:cs typeface="Chevin Pro Light"/>
              </a:defRPr>
            </a:lvl4pPr>
            <a:lvl5pPr>
              <a:lnSpc>
                <a:spcPct val="120000"/>
              </a:lnSpc>
              <a:defRPr sz="1200" b="0" i="0">
                <a:solidFill>
                  <a:schemeClr val="tx1">
                    <a:lumMod val="65000"/>
                    <a:lumOff val="35000"/>
                  </a:schemeClr>
                </a:solidFill>
                <a:latin typeface="Chevin Pro Light"/>
                <a:cs typeface="Chevin Pro Light"/>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10631539" y="6384924"/>
            <a:ext cx="828708" cy="365125"/>
          </a:xfrm>
          <a:prstGeom prst="rect">
            <a:avLst/>
          </a:prstGeom>
        </p:spPr>
        <p:txBody>
          <a:bodyPr/>
          <a:lstStyle>
            <a:lvl1pPr algn="r">
              <a:defRPr sz="1200">
                <a:solidFill>
                  <a:schemeClr val="bg1"/>
                </a:solidFill>
                <a:latin typeface="Chevin Pro Light" pitchFamily="34" charset="0"/>
              </a:defRPr>
            </a:lvl1pPr>
          </a:lstStyle>
          <a:p>
            <a:fld id="{E8BBD06A-759F-43F0-9FDD-30D8801384DF}" type="slidenum">
              <a:rPr lang="ru-RU" smtClean="0"/>
              <a:pPr/>
              <a:t>‹Nº›</a:t>
            </a:fld>
            <a:endParaRPr lang="ru-RU" dirty="0"/>
          </a:p>
        </p:txBody>
      </p:sp>
    </p:spTree>
    <p:extLst>
      <p:ext uri="{BB962C8B-B14F-4D97-AF65-F5344CB8AC3E}">
        <p14:creationId xmlns:p14="http://schemas.microsoft.com/office/powerpoint/2010/main" val="234162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1002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FE509-5111-4060-89F3-45196244A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37708B-545E-4E84-951B-79BA2A493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69BFCA-623D-4648-BE31-BB344073765E}"/>
              </a:ext>
            </a:extLst>
          </p:cNvPr>
          <p:cNvSpPr>
            <a:spLocks noGrp="1"/>
          </p:cNvSpPr>
          <p:nvPr>
            <p:ph type="dt" sz="half" idx="10"/>
          </p:nvPr>
        </p:nvSpPr>
        <p:spPr/>
        <p:txBody>
          <a:bodyPr/>
          <a:lstStyle/>
          <a:p>
            <a:fld id="{69EEFA49-C523-45F2-8E69-FDFBF4F6CE64}" type="datetimeFigureOut">
              <a:rPr lang="es-ES" smtClean="0"/>
              <a:t>05/09/2020</a:t>
            </a:fld>
            <a:endParaRPr lang="es-ES"/>
          </a:p>
        </p:txBody>
      </p:sp>
      <p:sp>
        <p:nvSpPr>
          <p:cNvPr id="5" name="Marcador de pie de página 4">
            <a:extLst>
              <a:ext uri="{FF2B5EF4-FFF2-40B4-BE49-F238E27FC236}">
                <a16:creationId xmlns:a16="http://schemas.microsoft.com/office/drawing/2014/main" id="{A556D91B-16ED-4419-9442-7F7A2E2921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228F6D-9A69-40A5-A7F5-7D7275534280}"/>
              </a:ext>
            </a:extLst>
          </p:cNvPr>
          <p:cNvSpPr>
            <a:spLocks noGrp="1"/>
          </p:cNvSpPr>
          <p:nvPr>
            <p:ph type="sldNum" sz="quarter" idx="12"/>
          </p:nvPr>
        </p:nvSpPr>
        <p:spPr/>
        <p:txBody>
          <a:bodyPr/>
          <a:lstStyle/>
          <a:p>
            <a:fld id="{FE3BCD07-55E6-4EE7-B1F7-D06AEEB9E6D1}" type="slidenum">
              <a:rPr lang="es-ES" smtClean="0"/>
              <a:t>‹Nº›</a:t>
            </a:fld>
            <a:endParaRPr lang="es-ES"/>
          </a:p>
        </p:txBody>
      </p:sp>
    </p:spTree>
    <p:extLst>
      <p:ext uri="{BB962C8B-B14F-4D97-AF65-F5344CB8AC3E}">
        <p14:creationId xmlns:p14="http://schemas.microsoft.com/office/powerpoint/2010/main" val="12903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yle-Tosca">
    <p:spTree>
      <p:nvGrpSpPr>
        <p:cNvPr id="1" name=""/>
        <p:cNvGrpSpPr/>
        <p:nvPr/>
      </p:nvGrpSpPr>
      <p:grpSpPr>
        <a:xfrm>
          <a:off x="0" y="0"/>
          <a:ext cx="0" cy="0"/>
          <a:chOff x="0" y="0"/>
          <a:chExt cx="0" cy="0"/>
        </a:xfrm>
      </p:grpSpPr>
      <p:sp>
        <p:nvSpPr>
          <p:cNvPr id="10" name="Rounded Rectangle 9"/>
          <p:cNvSpPr/>
          <p:nvPr userDrawn="1"/>
        </p:nvSpPr>
        <p:spPr>
          <a:xfrm>
            <a:off x="10965016" y="19502"/>
            <a:ext cx="603376" cy="246221"/>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 name="Rounded Rectangle 1"/>
          <p:cNvSpPr/>
          <p:nvPr userDrawn="1"/>
        </p:nvSpPr>
        <p:spPr>
          <a:xfrm>
            <a:off x="10965016" y="0"/>
            <a:ext cx="603376" cy="24622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 name="Rectangle 8"/>
          <p:cNvSpPr/>
          <p:nvPr userDrawn="1"/>
        </p:nvSpPr>
        <p:spPr>
          <a:xfrm>
            <a:off x="10972394" y="0"/>
            <a:ext cx="588623" cy="215444"/>
          </a:xfrm>
          <a:prstGeom prst="rect">
            <a:avLst/>
          </a:prstGeom>
        </p:spPr>
        <p:txBody>
          <a:bodyPr wrap="none">
            <a:spAutoFit/>
          </a:bodyPr>
          <a:lstStyle/>
          <a:p>
            <a:pPr algn="ctr"/>
            <a:r>
              <a:rPr lang="id-ID" sz="800" b="0" dirty="0">
                <a:solidFill>
                  <a:schemeClr val="bg1"/>
                </a:solidFill>
              </a:rPr>
              <a:t>Page </a:t>
            </a:r>
            <a:fld id="{FF024B4E-E57D-4384-840C-CDAC520ADFF7}" type="slidenum">
              <a:rPr lang="id-ID" sz="800" b="1" smtClean="0">
                <a:solidFill>
                  <a:schemeClr val="bg1"/>
                </a:solidFill>
              </a:rPr>
              <a:pPr algn="ctr"/>
              <a:t>‹Nº›</a:t>
            </a:fld>
            <a:endParaRPr lang="id-ID" sz="933" b="1" dirty="0">
              <a:solidFill>
                <a:schemeClr val="bg1"/>
              </a:solidFill>
            </a:endParaRPr>
          </a:p>
        </p:txBody>
      </p:sp>
      <p:grpSp>
        <p:nvGrpSpPr>
          <p:cNvPr id="23" name="Group 22"/>
          <p:cNvGrpSpPr/>
          <p:nvPr userDrawn="1"/>
        </p:nvGrpSpPr>
        <p:grpSpPr>
          <a:xfrm>
            <a:off x="145694" y="6437963"/>
            <a:ext cx="1133916" cy="324475"/>
            <a:chOff x="246534" y="4718011"/>
            <a:chExt cx="1150511" cy="329223"/>
          </a:xfrm>
        </p:grpSpPr>
        <p:grpSp>
          <p:nvGrpSpPr>
            <p:cNvPr id="11" name="Group 10"/>
            <p:cNvGrpSpPr/>
            <p:nvPr userDrawn="1"/>
          </p:nvGrpSpPr>
          <p:grpSpPr>
            <a:xfrm>
              <a:off x="246534" y="4718011"/>
              <a:ext cx="199691" cy="175745"/>
              <a:chOff x="2155825" y="1089025"/>
              <a:chExt cx="1687513" cy="1430338"/>
            </a:xfrm>
            <a:solidFill>
              <a:schemeClr val="bg1">
                <a:lumMod val="85000"/>
              </a:schemeClr>
            </a:solidFill>
          </p:grpSpPr>
          <p:sp>
            <p:nvSpPr>
              <p:cNvPr id="12" name="Freeform 11"/>
              <p:cNvSpPr>
                <a:spLocks/>
              </p:cNvSpPr>
              <p:nvPr/>
            </p:nvSpPr>
            <p:spPr bwMode="auto">
              <a:xfrm>
                <a:off x="2155825" y="1827213"/>
                <a:ext cx="676275" cy="692150"/>
              </a:xfrm>
              <a:custGeom>
                <a:avLst/>
                <a:gdLst>
                  <a:gd name="T0" fmla="*/ 179 w 179"/>
                  <a:gd name="T1" fmla="*/ 40 h 183"/>
                  <a:gd name="T2" fmla="*/ 106 w 179"/>
                  <a:gd name="T3" fmla="*/ 0 h 183"/>
                  <a:gd name="T4" fmla="*/ 73 w 179"/>
                  <a:gd name="T5" fmla="*/ 17 h 183"/>
                  <a:gd name="T6" fmla="*/ 7 w 179"/>
                  <a:gd name="T7" fmla="*/ 110 h 183"/>
                  <a:gd name="T8" fmla="*/ 100 w 179"/>
                  <a:gd name="T9" fmla="*/ 175 h 183"/>
                  <a:gd name="T10" fmla="*/ 165 w 179"/>
                  <a:gd name="T11" fmla="*/ 83 h 183"/>
                  <a:gd name="T12" fmla="*/ 164 w 179"/>
                  <a:gd name="T13" fmla="*/ 79 h 183"/>
                  <a:gd name="T14" fmla="*/ 179 w 179"/>
                  <a:gd name="T15" fmla="*/ 4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183">
                    <a:moveTo>
                      <a:pt x="179" y="40"/>
                    </a:moveTo>
                    <a:cubicBezTo>
                      <a:pt x="150" y="35"/>
                      <a:pt x="124" y="21"/>
                      <a:pt x="106" y="0"/>
                    </a:cubicBezTo>
                    <a:cubicBezTo>
                      <a:pt x="104" y="11"/>
                      <a:pt x="98" y="15"/>
                      <a:pt x="73" y="17"/>
                    </a:cubicBezTo>
                    <a:cubicBezTo>
                      <a:pt x="29" y="25"/>
                      <a:pt x="0" y="66"/>
                      <a:pt x="7" y="110"/>
                    </a:cubicBezTo>
                    <a:cubicBezTo>
                      <a:pt x="15" y="153"/>
                      <a:pt x="56" y="183"/>
                      <a:pt x="100" y="175"/>
                    </a:cubicBezTo>
                    <a:cubicBezTo>
                      <a:pt x="143" y="168"/>
                      <a:pt x="173" y="127"/>
                      <a:pt x="165" y="83"/>
                    </a:cubicBezTo>
                    <a:cubicBezTo>
                      <a:pt x="165" y="82"/>
                      <a:pt x="165" y="80"/>
                      <a:pt x="164" y="79"/>
                    </a:cubicBezTo>
                    <a:cubicBezTo>
                      <a:pt x="163" y="70"/>
                      <a:pt x="159" y="54"/>
                      <a:pt x="179"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400"/>
              </a:p>
            </p:txBody>
          </p:sp>
          <p:sp>
            <p:nvSpPr>
              <p:cNvPr id="13" name="Freeform 12"/>
              <p:cNvSpPr>
                <a:spLocks noEditPoints="1"/>
              </p:cNvSpPr>
              <p:nvPr/>
            </p:nvSpPr>
            <p:spPr bwMode="auto">
              <a:xfrm>
                <a:off x="2473325" y="1089025"/>
                <a:ext cx="1370013" cy="882650"/>
              </a:xfrm>
              <a:custGeom>
                <a:avLst/>
                <a:gdLst>
                  <a:gd name="T0" fmla="*/ 357 w 363"/>
                  <a:gd name="T1" fmla="*/ 154 h 233"/>
                  <a:gd name="T2" fmla="*/ 283 w 363"/>
                  <a:gd name="T3" fmla="*/ 102 h 233"/>
                  <a:gd name="T4" fmla="*/ 278 w 363"/>
                  <a:gd name="T5" fmla="*/ 103 h 233"/>
                  <a:gd name="T6" fmla="*/ 278 w 363"/>
                  <a:gd name="T7" fmla="*/ 103 h 233"/>
                  <a:gd name="T8" fmla="*/ 277 w 363"/>
                  <a:gd name="T9" fmla="*/ 103 h 233"/>
                  <a:gd name="T10" fmla="*/ 271 w 363"/>
                  <a:gd name="T11" fmla="*/ 105 h 233"/>
                  <a:gd name="T12" fmla="*/ 214 w 363"/>
                  <a:gd name="T13" fmla="*/ 82 h 233"/>
                  <a:gd name="T14" fmla="*/ 96 w 363"/>
                  <a:gd name="T15" fmla="*/ 9 h 233"/>
                  <a:gd name="T16" fmla="*/ 10 w 363"/>
                  <a:gd name="T17" fmla="*/ 130 h 233"/>
                  <a:gd name="T18" fmla="*/ 15 w 363"/>
                  <a:gd name="T19" fmla="*/ 148 h 233"/>
                  <a:gd name="T20" fmla="*/ 15 w 363"/>
                  <a:gd name="T21" fmla="*/ 148 h 233"/>
                  <a:gd name="T22" fmla="*/ 114 w 363"/>
                  <a:gd name="T23" fmla="*/ 217 h 233"/>
                  <a:gd name="T24" fmla="*/ 156 w 363"/>
                  <a:gd name="T25" fmla="*/ 208 h 233"/>
                  <a:gd name="T26" fmla="*/ 156 w 363"/>
                  <a:gd name="T27" fmla="*/ 208 h 233"/>
                  <a:gd name="T28" fmla="*/ 192 w 363"/>
                  <a:gd name="T29" fmla="*/ 182 h 233"/>
                  <a:gd name="T30" fmla="*/ 192 w 363"/>
                  <a:gd name="T31" fmla="*/ 182 h 233"/>
                  <a:gd name="T32" fmla="*/ 192 w 363"/>
                  <a:gd name="T33" fmla="*/ 182 h 233"/>
                  <a:gd name="T34" fmla="*/ 195 w 363"/>
                  <a:gd name="T35" fmla="*/ 179 h 233"/>
                  <a:gd name="T36" fmla="*/ 234 w 363"/>
                  <a:gd name="T37" fmla="*/ 189 h 233"/>
                  <a:gd name="T38" fmla="*/ 234 w 363"/>
                  <a:gd name="T39" fmla="*/ 189 h 233"/>
                  <a:gd name="T40" fmla="*/ 305 w 363"/>
                  <a:gd name="T41" fmla="*/ 228 h 233"/>
                  <a:gd name="T42" fmla="*/ 357 w 363"/>
                  <a:gd name="T43" fmla="*/ 154 h 233"/>
                  <a:gd name="T44" fmla="*/ 78 w 363"/>
                  <a:gd name="T45" fmla="*/ 33 h 233"/>
                  <a:gd name="T46" fmla="*/ 111 w 363"/>
                  <a:gd name="T47" fmla="*/ 35 h 233"/>
                  <a:gd name="T48" fmla="*/ 90 w 363"/>
                  <a:gd name="T49" fmla="*/ 60 h 233"/>
                  <a:gd name="T50" fmla="*/ 56 w 363"/>
                  <a:gd name="T51" fmla="*/ 58 h 233"/>
                  <a:gd name="T52" fmla="*/ 78 w 363"/>
                  <a:gd name="T53" fmla="*/ 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3" h="233">
                    <a:moveTo>
                      <a:pt x="357" y="154"/>
                    </a:moveTo>
                    <a:cubicBezTo>
                      <a:pt x="351" y="119"/>
                      <a:pt x="318" y="96"/>
                      <a:pt x="283" y="102"/>
                    </a:cubicBezTo>
                    <a:cubicBezTo>
                      <a:pt x="281" y="102"/>
                      <a:pt x="279" y="102"/>
                      <a:pt x="278" y="103"/>
                    </a:cubicBezTo>
                    <a:cubicBezTo>
                      <a:pt x="278" y="103"/>
                      <a:pt x="278" y="103"/>
                      <a:pt x="278" y="103"/>
                    </a:cubicBezTo>
                    <a:cubicBezTo>
                      <a:pt x="278" y="103"/>
                      <a:pt x="277" y="103"/>
                      <a:pt x="277" y="103"/>
                    </a:cubicBezTo>
                    <a:cubicBezTo>
                      <a:pt x="275" y="104"/>
                      <a:pt x="273" y="104"/>
                      <a:pt x="271" y="105"/>
                    </a:cubicBezTo>
                    <a:cubicBezTo>
                      <a:pt x="258" y="108"/>
                      <a:pt x="230" y="111"/>
                      <a:pt x="214" y="82"/>
                    </a:cubicBezTo>
                    <a:cubicBezTo>
                      <a:pt x="199" y="32"/>
                      <a:pt x="149" y="0"/>
                      <a:pt x="96" y="9"/>
                    </a:cubicBezTo>
                    <a:cubicBezTo>
                      <a:pt x="39" y="19"/>
                      <a:pt x="0" y="73"/>
                      <a:pt x="10" y="130"/>
                    </a:cubicBezTo>
                    <a:cubicBezTo>
                      <a:pt x="11" y="136"/>
                      <a:pt x="13" y="143"/>
                      <a:pt x="15" y="148"/>
                    </a:cubicBezTo>
                    <a:cubicBezTo>
                      <a:pt x="15" y="148"/>
                      <a:pt x="15" y="148"/>
                      <a:pt x="15" y="148"/>
                    </a:cubicBezTo>
                    <a:cubicBezTo>
                      <a:pt x="30" y="189"/>
                      <a:pt x="68" y="217"/>
                      <a:pt x="114" y="217"/>
                    </a:cubicBezTo>
                    <a:cubicBezTo>
                      <a:pt x="129" y="217"/>
                      <a:pt x="143" y="214"/>
                      <a:pt x="156" y="208"/>
                    </a:cubicBezTo>
                    <a:cubicBezTo>
                      <a:pt x="156" y="208"/>
                      <a:pt x="156" y="208"/>
                      <a:pt x="156" y="208"/>
                    </a:cubicBezTo>
                    <a:cubicBezTo>
                      <a:pt x="170" y="202"/>
                      <a:pt x="182" y="193"/>
                      <a:pt x="192" y="182"/>
                    </a:cubicBezTo>
                    <a:cubicBezTo>
                      <a:pt x="192" y="182"/>
                      <a:pt x="192" y="182"/>
                      <a:pt x="192" y="182"/>
                    </a:cubicBezTo>
                    <a:cubicBezTo>
                      <a:pt x="192" y="182"/>
                      <a:pt x="192" y="182"/>
                      <a:pt x="192" y="182"/>
                    </a:cubicBezTo>
                    <a:cubicBezTo>
                      <a:pt x="193" y="181"/>
                      <a:pt x="194" y="180"/>
                      <a:pt x="195" y="179"/>
                    </a:cubicBezTo>
                    <a:cubicBezTo>
                      <a:pt x="202" y="171"/>
                      <a:pt x="219" y="159"/>
                      <a:pt x="234" y="189"/>
                    </a:cubicBezTo>
                    <a:cubicBezTo>
                      <a:pt x="234" y="189"/>
                      <a:pt x="234" y="189"/>
                      <a:pt x="234" y="189"/>
                    </a:cubicBezTo>
                    <a:cubicBezTo>
                      <a:pt x="245" y="216"/>
                      <a:pt x="274" y="233"/>
                      <a:pt x="305" y="228"/>
                    </a:cubicBezTo>
                    <a:cubicBezTo>
                      <a:pt x="340" y="222"/>
                      <a:pt x="363" y="189"/>
                      <a:pt x="357" y="154"/>
                    </a:cubicBezTo>
                    <a:close/>
                    <a:moveTo>
                      <a:pt x="78" y="33"/>
                    </a:moveTo>
                    <a:cubicBezTo>
                      <a:pt x="93" y="26"/>
                      <a:pt x="108" y="27"/>
                      <a:pt x="111" y="35"/>
                    </a:cubicBezTo>
                    <a:cubicBezTo>
                      <a:pt x="115" y="42"/>
                      <a:pt x="105" y="54"/>
                      <a:pt x="90" y="60"/>
                    </a:cubicBezTo>
                    <a:cubicBezTo>
                      <a:pt x="74" y="67"/>
                      <a:pt x="59" y="66"/>
                      <a:pt x="56" y="58"/>
                    </a:cubicBezTo>
                    <a:cubicBezTo>
                      <a:pt x="53" y="50"/>
                      <a:pt x="63" y="39"/>
                      <a:pt x="7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400"/>
              </a:p>
            </p:txBody>
          </p:sp>
        </p:grpSp>
        <p:sp>
          <p:nvSpPr>
            <p:cNvPr id="14" name="TextBox 13"/>
            <p:cNvSpPr txBox="1"/>
            <p:nvPr userDrawn="1"/>
          </p:nvSpPr>
          <p:spPr>
            <a:xfrm>
              <a:off x="280965" y="4724479"/>
              <a:ext cx="1116080" cy="322755"/>
            </a:xfrm>
            <a:prstGeom prst="rect">
              <a:avLst/>
            </a:prstGeom>
            <a:noFill/>
          </p:spPr>
          <p:txBody>
            <a:bodyPr wrap="none" rtlCol="0">
              <a:spAutoFit/>
            </a:bodyPr>
            <a:lstStyle/>
            <a:p>
              <a:pPr algn="ctr"/>
              <a:r>
                <a:rPr lang="en-ID" sz="1467" b="1" spc="0" dirty="0">
                  <a:solidFill>
                    <a:schemeClr val="bg1">
                      <a:lumMod val="85000"/>
                    </a:schemeClr>
                  </a:solidFill>
                  <a:latin typeface="+mj-lt"/>
                </a:rPr>
                <a:t>unlimited</a:t>
              </a:r>
              <a:endParaRPr lang="id-ID" sz="1467" b="1" spc="0" dirty="0">
                <a:solidFill>
                  <a:schemeClr val="bg1">
                    <a:lumMod val="85000"/>
                  </a:schemeClr>
                </a:solidFill>
                <a:latin typeface="+mj-lt"/>
              </a:endParaRPr>
            </a:p>
          </p:txBody>
        </p:sp>
      </p:grpSp>
    </p:spTree>
    <p:extLst>
      <p:ext uri="{BB962C8B-B14F-4D97-AF65-F5344CB8AC3E}">
        <p14:creationId xmlns:p14="http://schemas.microsoft.com/office/powerpoint/2010/main" val="3701162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3" name="Номер слайда 5"/>
          <p:cNvSpPr>
            <a:spLocks noGrp="1"/>
          </p:cNvSpPr>
          <p:nvPr>
            <p:ph type="sldNum" sz="quarter" idx="4"/>
          </p:nvPr>
        </p:nvSpPr>
        <p:spPr>
          <a:xfrm>
            <a:off x="8643008" y="6356352"/>
            <a:ext cx="2844800" cy="365125"/>
          </a:xfrm>
          <a:prstGeom prst="rect">
            <a:avLst/>
          </a:prstGeom>
        </p:spPr>
        <p:txBody>
          <a:bodyPr/>
          <a:lstStyle>
            <a:lvl1pPr algn="r">
              <a:defRPr sz="1200">
                <a:solidFill>
                  <a:srgbClr val="7F7F7F"/>
                </a:solidFill>
                <a:latin typeface="Chevin Pro Light" pitchFamily="34" charset="0"/>
              </a:defRPr>
            </a:lvl1pPr>
          </a:lstStyle>
          <a:p>
            <a:r>
              <a:rPr lang="en-US" dirty="0">
                <a:solidFill>
                  <a:schemeClr val="bg1">
                    <a:lumMod val="75000"/>
                  </a:schemeClr>
                </a:solidFill>
              </a:rPr>
              <a:t>Your company   I   </a:t>
            </a:r>
            <a:fld id="{E8BBD06A-759F-43F0-9FDD-30D8801384DF}" type="slidenum">
              <a:rPr lang="ru-RU" smtClean="0"/>
              <a:pPr/>
              <a:t>‹Nº›</a:t>
            </a:fld>
            <a:endParaRPr lang="ru-RU" dirty="0"/>
          </a:p>
        </p:txBody>
      </p:sp>
    </p:spTree>
    <p:extLst>
      <p:ext uri="{BB962C8B-B14F-4D97-AF65-F5344CB8AC3E}">
        <p14:creationId xmlns:p14="http://schemas.microsoft.com/office/powerpoint/2010/main" val="400955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13.svg"/><Relationship Id="rId26" Type="http://schemas.openxmlformats.org/officeDocument/2006/relationships/slide" Target="slide12.xml"/><Relationship Id="rId3" Type="http://schemas.openxmlformats.org/officeDocument/2006/relationships/slide" Target="slide5.xml"/><Relationship Id="rId21" Type="http://schemas.openxmlformats.org/officeDocument/2006/relationships/slide" Target="slide9.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slide" Target="slide11.xml"/><Relationship Id="rId2" Type="http://schemas.openxmlformats.org/officeDocument/2006/relationships/image" Target="../media/image1.png"/><Relationship Id="rId16" Type="http://schemas.openxmlformats.org/officeDocument/2006/relationships/slide" Target="slide4.xml"/><Relationship Id="rId20" Type="http://schemas.openxmlformats.org/officeDocument/2006/relationships/slide" Target="slide6.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3.xml"/><Relationship Id="rId24" Type="http://schemas.openxmlformats.org/officeDocument/2006/relationships/image" Target="../media/image16.svg"/><Relationship Id="rId5" Type="http://schemas.openxmlformats.org/officeDocument/2006/relationships/image" Target="../media/image3.svg"/><Relationship Id="rId15" Type="http://schemas.openxmlformats.org/officeDocument/2006/relationships/image" Target="../media/image11.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7.svg"/><Relationship Id="rId19"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slide" Target="slide7.xml"/><Relationship Id="rId27"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openxmlformats.org/officeDocument/2006/relationships/hyperlink" Target="http://observatorio.ministeriodesarrollosocial.gob.cl/casen/casen_obj.php" TargetMode="External"/><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www.ine.cl/estadisticas/sociales/censos-de-poblacion-y-vivienda/poblacion-y-viviend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7.xml"/><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slide" Target="slide2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 Target="slide7.xml"/><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22.xml"/><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 Target="slide7.xml"/><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datosmacro.expansion.com/demografia/estructura-poblacion/chile" TargetMode="External"/><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7.xml"/><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7.xml"/><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7.xml"/><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11/relationships/webextension" Target="../webextensions/webextension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hyperlink" Target="http://observatoriourbano.minvu.cl/Ipt/Mapoteca/Digital/13111_PRC_LAGRANJA_A_DO_4039_12.pdf"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slide" Target="slide8.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47.png"/><Relationship Id="rId14" Type="http://schemas.openxmlformats.org/officeDocument/2006/relationships/hyperlink" Target="https://pazciudadana.cl/datoscomunales/" TargetMode="Externa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11/relationships/webextension" Target="../webextensions/webextension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www.ine.cl/estadisticas/censos/censos-de-poblacion-y-vivienda" TargetMode="External"/><Relationship Id="rId7" Type="http://schemas.openxmlformats.org/officeDocument/2006/relationships/image" Target="../media/image53.png"/><Relationship Id="rId2" Type="http://schemas.openxmlformats.org/officeDocument/2006/relationships/hyperlink" Target="http://www.censo2017.cl/wp-content/uploads/2017/04/CUESTIONARIO-CENSO-2017-OF.pdf" TargetMode="Externa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hyperlink" Target="http://bcn.cl/a25d" TargetMode="External"/><Relationship Id="rId4" Type="http://schemas.openxmlformats.org/officeDocument/2006/relationships/slide" Target="slide15.xml"/><Relationship Id="rId9" Type="http://schemas.openxmlformats.org/officeDocument/2006/relationships/hyperlink" Target="https://www.ine.cl/ine-ciudadano/definiciones-estadisticas/poblacion/densida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hyperlink" Target="https://www.figma.com/proto/VDiIIv0gis3FZ65ieT9oVv/DATA-MUNICIPIOS-Original?node-id=1%3A468&amp;viewport=4291%2C1860%2C1.0661150217056274&amp;scaling=min-zoom" TargetMode="External"/><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www.figma.com/proto/MigZafpZGmmTaSca1eovMF/DATA-MUNICIPIOS-Mobile?node-id=2%3A0&amp;scaling=scale-dow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74955" y="282372"/>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1669410" y="310640"/>
            <a:ext cx="8103742"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defTabSz="1219017">
              <a:buClr>
                <a:srgbClr val="E20613"/>
              </a:buClr>
              <a:buSzPct val="250000"/>
              <a:buNone/>
              <a:defRPr/>
            </a:pPr>
            <a:r>
              <a:rPr lang="es-ES" sz="2000" b="1" dirty="0">
                <a:solidFill>
                  <a:srgbClr val="FFFFFF"/>
                </a:solidFill>
              </a:rPr>
              <a:t>DISEÑO DE PLATAFORMAS DE INFORMACIÓN</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6" y="984332"/>
            <a:ext cx="4537484" cy="276999"/>
          </a:xfrm>
          <a:prstGeom prst="rect">
            <a:avLst/>
          </a:prstGeom>
        </p:spPr>
        <p:txBody>
          <a:bodyPr wrap="square">
            <a:spAutoFit/>
          </a:bodyPr>
          <a:lstStyle/>
          <a:p>
            <a:pPr lvl="0" defTabSz="1219017"/>
            <a:r>
              <a:rPr lang="es-ES" sz="1200" b="1" kern="0" dirty="0">
                <a:solidFill>
                  <a:schemeClr val="accent1"/>
                </a:solidFill>
              </a:rPr>
              <a:t>ANTECEDENTES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6" y="1295864"/>
            <a:ext cx="2870869" cy="482350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concordancia con el cronograma de desarrollo de Data Intelligence es momento de estructurar los productos y sus servicios asociados (Plataformas) para distintas áreas temáticas.</a:t>
            </a:r>
          </a:p>
          <a:p>
            <a:pPr defTabSz="1219017">
              <a:spcBef>
                <a:spcPts val="601"/>
              </a:spcBef>
              <a:spcAft>
                <a:spcPts val="601"/>
              </a:spcAft>
            </a:pPr>
            <a:r>
              <a:rPr lang="es-ES" sz="1067" dirty="0">
                <a:solidFill>
                  <a:srgbClr val="575756"/>
                </a:solidFill>
                <a:latin typeface="Chevin Pro DemiBold"/>
              </a:rPr>
              <a:t>Las plataformas SNICC y DATACOVID nos han ayudado a dimensionar el trabajo que se requiere para la construcción de una plataforma específica. También nos ha dado luces acerca de la dificultad de obtener, gestionar y actualizar los datos existentes.</a:t>
            </a:r>
          </a:p>
          <a:p>
            <a:pPr defTabSz="1219017">
              <a:spcBef>
                <a:spcPts val="601"/>
              </a:spcBef>
              <a:spcAft>
                <a:spcPts val="601"/>
              </a:spcAft>
            </a:pPr>
            <a:r>
              <a:rPr lang="es-ES" sz="1067" dirty="0">
                <a:solidFill>
                  <a:srgbClr val="575756"/>
                </a:solidFill>
                <a:latin typeface="Chevin Pro DemiBold"/>
              </a:rPr>
              <a:t>Por otra parte, el proceso de búsqueda, sistematización y registro de fuentes de información, definición de variables y vinculación de datos ha logrado generar una experiencia relevante en relación a: dónde, cómo, cuándo y qué datos están disponibles y en qué condiciones.</a:t>
            </a:r>
          </a:p>
          <a:p>
            <a:pPr defTabSz="1219017">
              <a:spcBef>
                <a:spcPts val="601"/>
              </a:spcBef>
              <a:spcAft>
                <a:spcPts val="601"/>
              </a:spcAft>
            </a:pPr>
            <a:r>
              <a:rPr lang="es-ES" sz="1067" dirty="0">
                <a:solidFill>
                  <a:srgbClr val="575756"/>
                </a:solidFill>
                <a:latin typeface="Chevin Pro DemiBold"/>
              </a:rPr>
              <a:t>Con la breve, pero substancial experiencia recogida en los primeros 7 meses del 2020, intentaremos subir un peldaño más para cumplir con los objetivos de DATA INTELIGENCE. Se trata ahora de pensar y diseñar productos destinados dar solución a problemas y a satisfacer demandas que se han podido visualizar en este tiempo de trabajo.</a:t>
            </a:r>
          </a:p>
        </p:txBody>
      </p:sp>
      <p:sp>
        <p:nvSpPr>
          <p:cNvPr id="3" name="Rectángulo 2">
            <a:extLst>
              <a:ext uri="{FF2B5EF4-FFF2-40B4-BE49-F238E27FC236}">
                <a16:creationId xmlns:a16="http://schemas.microsoft.com/office/drawing/2014/main" id="{A630F5D0-3788-451B-9D55-899F07FF1DAD}"/>
              </a:ext>
            </a:extLst>
          </p:cNvPr>
          <p:cNvSpPr/>
          <p:nvPr/>
        </p:nvSpPr>
        <p:spPr>
          <a:xfrm>
            <a:off x="4725373" y="984332"/>
            <a:ext cx="1544642" cy="276999"/>
          </a:xfrm>
          <a:prstGeom prst="rect">
            <a:avLst/>
          </a:prstGeom>
        </p:spPr>
        <p:txBody>
          <a:bodyPr wrap="square">
            <a:spAutoFit/>
          </a:bodyPr>
          <a:lstStyle/>
          <a:p>
            <a:pPr lvl="0" defTabSz="1219017">
              <a:defRPr/>
            </a:pPr>
            <a:r>
              <a:rPr lang="es-ES" sz="1200" b="1" kern="0" dirty="0">
                <a:solidFill>
                  <a:schemeClr val="accent1"/>
                </a:solidFill>
              </a:rPr>
              <a:t>OBJETIVO</a:t>
            </a:r>
            <a:endParaRPr kumimoji="0" lang="es-ES" sz="1200" b="1" i="0" u="none" strike="noStrike" kern="0" cap="none" spc="0" normalizeH="0" baseline="0" noProof="0" dirty="0">
              <a:ln>
                <a:noFill/>
              </a:ln>
              <a:solidFill>
                <a:schemeClr val="accent1"/>
              </a:solidFill>
              <a:effectLst/>
              <a:uLnTx/>
              <a:uFillTx/>
            </a:endParaRPr>
          </a:p>
        </p:txBody>
      </p:sp>
      <p:graphicFrame>
        <p:nvGraphicFramePr>
          <p:cNvPr id="5" name="Tabla 2">
            <a:extLst>
              <a:ext uri="{FF2B5EF4-FFF2-40B4-BE49-F238E27FC236}">
                <a16:creationId xmlns:a16="http://schemas.microsoft.com/office/drawing/2014/main" id="{BD2B4929-C016-47BD-89F8-12B08AD99113}"/>
              </a:ext>
            </a:extLst>
          </p:cNvPr>
          <p:cNvGraphicFramePr>
            <a:graphicFrameLocks noGrp="1"/>
          </p:cNvGraphicFramePr>
          <p:nvPr>
            <p:extLst>
              <p:ext uri="{D42A27DB-BD31-4B8C-83A1-F6EECF244321}">
                <p14:modId xmlns:p14="http://schemas.microsoft.com/office/powerpoint/2010/main" val="2292008165"/>
              </p:ext>
            </p:extLst>
          </p:nvPr>
        </p:nvGraphicFramePr>
        <p:xfrm>
          <a:off x="8214018" y="1261331"/>
          <a:ext cx="3078759" cy="4140003"/>
        </p:xfrm>
        <a:graphic>
          <a:graphicData uri="http://schemas.openxmlformats.org/drawingml/2006/table">
            <a:tbl>
              <a:tblPr firstRow="1" bandRow="1">
                <a:tableStyleId>{5C22544A-7EE6-4342-B048-85BDC9FD1C3A}</a:tableStyleId>
              </a:tblPr>
              <a:tblGrid>
                <a:gridCol w="798790">
                  <a:extLst>
                    <a:ext uri="{9D8B030D-6E8A-4147-A177-3AD203B41FA5}">
                      <a16:colId xmlns:a16="http://schemas.microsoft.com/office/drawing/2014/main" val="1925803471"/>
                    </a:ext>
                  </a:extLst>
                </a:gridCol>
                <a:gridCol w="1439014">
                  <a:extLst>
                    <a:ext uri="{9D8B030D-6E8A-4147-A177-3AD203B41FA5}">
                      <a16:colId xmlns:a16="http://schemas.microsoft.com/office/drawing/2014/main" val="4209277347"/>
                    </a:ext>
                  </a:extLst>
                </a:gridCol>
                <a:gridCol w="840955">
                  <a:extLst>
                    <a:ext uri="{9D8B030D-6E8A-4147-A177-3AD203B41FA5}">
                      <a16:colId xmlns:a16="http://schemas.microsoft.com/office/drawing/2014/main" val="717859385"/>
                    </a:ext>
                  </a:extLst>
                </a:gridCol>
              </a:tblGrid>
              <a:tr h="383117">
                <a:tc>
                  <a:txBody>
                    <a:bodyPr/>
                    <a:lstStyle/>
                    <a:p>
                      <a:pPr algn="ctr"/>
                      <a:r>
                        <a:rPr lang="es-ES" sz="1100" dirty="0"/>
                        <a:t>PASOS</a:t>
                      </a:r>
                    </a:p>
                  </a:txBody>
                  <a:tcPr anchor="ctr">
                    <a:solidFill>
                      <a:schemeClr val="accent2">
                        <a:lumMod val="50000"/>
                      </a:schemeClr>
                    </a:solidFill>
                  </a:tcPr>
                </a:tc>
                <a:tc>
                  <a:txBody>
                    <a:bodyPr/>
                    <a:lstStyle/>
                    <a:p>
                      <a:pPr algn="l"/>
                      <a:r>
                        <a:rPr lang="es-ES" sz="1100" dirty="0"/>
                        <a:t>TAREAS </a:t>
                      </a:r>
                    </a:p>
                  </a:txBody>
                  <a:tcPr anchor="ctr">
                    <a:solidFill>
                      <a:srgbClr val="0E394E"/>
                    </a:solidFill>
                  </a:tcPr>
                </a:tc>
                <a:tc>
                  <a:txBody>
                    <a:bodyPr/>
                    <a:lstStyle/>
                    <a:p>
                      <a:pPr algn="ctr"/>
                      <a:r>
                        <a:rPr lang="es-ES" sz="1100" dirty="0"/>
                        <a:t>CHECKLIST</a:t>
                      </a:r>
                    </a:p>
                  </a:txBody>
                  <a:tcPr>
                    <a:solidFill>
                      <a:schemeClr val="accent2"/>
                    </a:solidFill>
                  </a:tcPr>
                </a:tc>
                <a:extLst>
                  <a:ext uri="{0D108BD9-81ED-4DB2-BD59-A6C34878D82A}">
                    <a16:rowId xmlns:a16="http://schemas.microsoft.com/office/drawing/2014/main" val="3633972298"/>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a:t>
                      </a:r>
                    </a:p>
                  </a:txBody>
                  <a:tcPr marL="45720" marR="45720" anchor="ctr">
                    <a:solidFill>
                      <a:schemeClr val="accent2">
                        <a:lumMod val="50000"/>
                      </a:schemeClr>
                    </a:solidFill>
                  </a:tcPr>
                </a:tc>
                <a:tc>
                  <a:txBody>
                    <a:bodyPr/>
                    <a:lstStyle/>
                    <a:p>
                      <a:pPr marL="0" algn="l" defTabSz="1219017" rtl="0" eaLnBrk="1" fontAlgn="ctr" latinLnBrk="0" hangingPunct="1"/>
                      <a:r>
                        <a:rPr lang="es-ES" sz="900" b="0" i="0" u="none" strike="noStrike" kern="1200" dirty="0">
                          <a:solidFill>
                            <a:schemeClr val="bg1"/>
                          </a:solidFill>
                          <a:effectLst/>
                          <a:latin typeface="Calibri" panose="020F0502020204030204" pitchFamily="34" charset="0"/>
                          <a:ea typeface="+mn-ea"/>
                          <a:cs typeface="+mn-cs"/>
                        </a:rPr>
                        <a:t>Contexto</a:t>
                      </a:r>
                    </a:p>
                  </a:txBody>
                  <a:tcPr anchor="ctr">
                    <a:solidFill>
                      <a:srgbClr val="000000"/>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96523224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2</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Breve Descripción</a:t>
                      </a:r>
                    </a:p>
                  </a:txBody>
                  <a:tcPr anchor="ctr">
                    <a:solidFill>
                      <a:srgbClr val="0E394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20447077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Público Objetivo</a:t>
                      </a:r>
                    </a:p>
                  </a:txBody>
                  <a:tcPr anchor="ctr">
                    <a:solidFill>
                      <a:srgbClr val="14506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190576896"/>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Países Prioritarios</a:t>
                      </a:r>
                    </a:p>
                  </a:txBody>
                  <a:tcPr anchor="ctr">
                    <a:solidFill>
                      <a:srgbClr val="1A6A92"/>
                    </a:solidFill>
                  </a:tcPr>
                </a:tc>
                <a:tc>
                  <a:txBody>
                    <a:bodyPr/>
                    <a:lstStyle/>
                    <a:p>
                      <a:pPr algn="l"/>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5485855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5</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Contexto Competitivo</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85001035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6</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Oportunidades</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99333277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7</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del Sitio</a:t>
                      </a:r>
                    </a:p>
                  </a:txBody>
                  <a:tcPr anchor="ctr">
                    <a:solidFill>
                      <a:srgbClr val="5CB5E2"/>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1233047202"/>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8</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Estructura del Sitio</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1808640980"/>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9</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Visual</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73001798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10</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Fuentes de Información</a:t>
                      </a:r>
                    </a:p>
                  </a:txBody>
                  <a:tcPr anchor="ctr">
                    <a:solidFill>
                      <a:srgbClr val="2081B2"/>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91230528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11</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Variables (10-20)</a:t>
                      </a:r>
                    </a:p>
                  </a:txBody>
                  <a:tcPr anchor="ctr">
                    <a:solidFill>
                      <a:srgbClr val="1A6A92"/>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56277874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12</a:t>
                      </a:r>
                    </a:p>
                  </a:txBody>
                  <a:tcPr marL="45720" marR="45720" anchor="ctr">
                    <a:solidFill>
                      <a:schemeClr val="accent2">
                        <a:lumMod val="50000"/>
                      </a:schemeClr>
                    </a:solidFill>
                  </a:tcPr>
                </a:tc>
                <a:tc>
                  <a:txBody>
                    <a:bodyPr/>
                    <a:lstStyle/>
                    <a:p>
                      <a:pPr algn="l" fontAlgn="ctr"/>
                      <a:r>
                        <a:rPr lang="es-ES" sz="900" b="0" i="0" u="none" strike="noStrike">
                          <a:solidFill>
                            <a:schemeClr val="bg1"/>
                          </a:solidFill>
                          <a:effectLst/>
                          <a:latin typeface="Calibri" panose="020F0502020204030204" pitchFamily="34" charset="0"/>
                        </a:rPr>
                        <a:t>Interacción de Variables</a:t>
                      </a:r>
                      <a:endParaRPr lang="es-ES" sz="900" b="0" i="0" u="none" strike="noStrike" dirty="0">
                        <a:solidFill>
                          <a:schemeClr val="bg1"/>
                        </a:solidFill>
                        <a:effectLst/>
                        <a:latin typeface="Calibri" panose="020F0502020204030204" pitchFamily="34" charset="0"/>
                      </a:endParaRPr>
                    </a:p>
                  </a:txBody>
                  <a:tcPr anchor="ctr">
                    <a:solidFill>
                      <a:srgbClr val="14506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1368164592"/>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Datos</a:t>
                      </a:r>
                    </a:p>
                  </a:txBody>
                  <a:tcPr anchor="ctr">
                    <a:solidFill>
                      <a:srgbClr val="0E394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218115700"/>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Tipo Datos-Actualización</a:t>
                      </a:r>
                    </a:p>
                  </a:txBody>
                  <a:tcPr anchor="ctr">
                    <a:solidFill>
                      <a:schemeClr val="bg2">
                        <a:lumMod val="10000"/>
                      </a:schemeClr>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4052222929"/>
                  </a:ext>
                </a:extLst>
              </a:tr>
            </a:tbl>
          </a:graphicData>
        </a:graphic>
      </p:graphicFrame>
      <p:pic>
        <p:nvPicPr>
          <p:cNvPr id="7" name="Imagen 6" descr="Imagen que contiene dibujo&#10;&#10;Descripción generada automáticamente">
            <a:extLst>
              <a:ext uri="{FF2B5EF4-FFF2-40B4-BE49-F238E27FC236}">
                <a16:creationId xmlns:a16="http://schemas.microsoft.com/office/drawing/2014/main" id="{B72F7DB8-7904-4EEE-A9C6-A98120D10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7281" y="268425"/>
            <a:ext cx="2804719" cy="599130"/>
          </a:xfrm>
          <a:prstGeom prst="rect">
            <a:avLst/>
          </a:prstGeom>
        </p:spPr>
      </p:pic>
      <p:sp>
        <p:nvSpPr>
          <p:cNvPr id="8" name="Rectángulo 7">
            <a:extLst>
              <a:ext uri="{FF2B5EF4-FFF2-40B4-BE49-F238E27FC236}">
                <a16:creationId xmlns:a16="http://schemas.microsoft.com/office/drawing/2014/main" id="{5CC30F54-99E5-4831-80E3-E2A3C3ED0E75}"/>
              </a:ext>
            </a:extLst>
          </p:cNvPr>
          <p:cNvSpPr/>
          <p:nvPr/>
        </p:nvSpPr>
        <p:spPr>
          <a:xfrm>
            <a:off x="8214018" y="984332"/>
            <a:ext cx="3078759" cy="276999"/>
          </a:xfrm>
          <a:prstGeom prst="rect">
            <a:avLst/>
          </a:prstGeom>
        </p:spPr>
        <p:txBody>
          <a:bodyPr wrap="square">
            <a:spAutoFit/>
          </a:bodyPr>
          <a:lstStyle/>
          <a:p>
            <a:pPr lvl="0" defTabSz="1219017">
              <a:defRPr/>
            </a:pPr>
            <a:r>
              <a:rPr lang="es-ES" sz="1200" b="1" kern="0" dirty="0">
                <a:solidFill>
                  <a:schemeClr val="accent1"/>
                </a:solidFill>
              </a:rPr>
              <a:t>PASOS PREVISTOS</a:t>
            </a:r>
            <a:endParaRPr kumimoji="0" lang="es-ES" sz="1200" b="1" i="0" u="none" strike="noStrike" kern="0" cap="none" spc="0" normalizeH="0" baseline="0" noProof="0" dirty="0">
              <a:ln>
                <a:noFill/>
              </a:ln>
              <a:solidFill>
                <a:schemeClr val="accent1"/>
              </a:solidFill>
              <a:effectLst/>
              <a:uLnTx/>
              <a:uFillTx/>
            </a:endParaRPr>
          </a:p>
        </p:txBody>
      </p:sp>
      <p:cxnSp>
        <p:nvCxnSpPr>
          <p:cNvPr id="23" name="Straight Connector 136">
            <a:extLst>
              <a:ext uri="{FF2B5EF4-FFF2-40B4-BE49-F238E27FC236}">
                <a16:creationId xmlns:a16="http://schemas.microsoft.com/office/drawing/2014/main" id="{557712CB-6BE3-4853-A024-480394F2D910}"/>
              </a:ext>
            </a:extLst>
          </p:cNvPr>
          <p:cNvCxnSpPr/>
          <p:nvPr/>
        </p:nvCxnSpPr>
        <p:spPr>
          <a:xfrm>
            <a:off x="4653095" y="1395171"/>
            <a:ext cx="0" cy="457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áfico 10" descr="Círculo con flecha a la izquierda">
            <a:hlinkClick r:id="rId3" action="ppaction://hlinksldjump"/>
            <a:extLst>
              <a:ext uri="{FF2B5EF4-FFF2-40B4-BE49-F238E27FC236}">
                <a16:creationId xmlns:a16="http://schemas.microsoft.com/office/drawing/2014/main" id="{84ECD024-0F66-4C58-B7EC-A18E8AB88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0690" y="3245945"/>
            <a:ext cx="288000" cy="288000"/>
          </a:xfrm>
          <a:prstGeom prst="rect">
            <a:avLst/>
          </a:prstGeom>
        </p:spPr>
      </p:pic>
      <p:sp>
        <p:nvSpPr>
          <p:cNvPr id="12" name="TextBox 139">
            <a:extLst>
              <a:ext uri="{FF2B5EF4-FFF2-40B4-BE49-F238E27FC236}">
                <a16:creationId xmlns:a16="http://schemas.microsoft.com/office/drawing/2014/main" id="{28A72BDD-FFDB-4EFC-87FA-597EE0239B6E}"/>
              </a:ext>
            </a:extLst>
          </p:cNvPr>
          <p:cNvSpPr txBox="1"/>
          <p:nvPr/>
        </p:nvSpPr>
        <p:spPr>
          <a:xfrm>
            <a:off x="4725373" y="1301222"/>
            <a:ext cx="2870869" cy="1077603"/>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objetivo de este ejercicio es básicamente sentar las bases del diseño, evaluación y eventual desarrollo de plataformas y/o sistemas y/o </a:t>
            </a:r>
            <a:r>
              <a:rPr lang="es-ES" sz="1067" dirty="0" err="1">
                <a:solidFill>
                  <a:srgbClr val="575756"/>
                </a:solidFill>
                <a:latin typeface="Chevin Pro DemiBold"/>
              </a:rPr>
              <a:t>app’s</a:t>
            </a:r>
            <a:r>
              <a:rPr lang="es-ES" sz="1067" dirty="0">
                <a:solidFill>
                  <a:srgbClr val="575756"/>
                </a:solidFill>
                <a:latin typeface="Chevin Pro DemiBold"/>
              </a:rPr>
              <a:t> y/o sitios de información que cumplan con los lineamientos de DATA INTELLIGENCE, es decir, transformar </a:t>
            </a:r>
            <a:r>
              <a:rPr lang="es-ES" sz="1067" dirty="0">
                <a:solidFill>
                  <a:schemeClr val="accent1"/>
                </a:solidFill>
                <a:latin typeface="Chevin Pro DemiBold"/>
              </a:rPr>
              <a:t>“datos en información”.</a:t>
            </a:r>
          </a:p>
        </p:txBody>
      </p:sp>
      <p:sp>
        <p:nvSpPr>
          <p:cNvPr id="13" name="Rectángulo 12">
            <a:extLst>
              <a:ext uri="{FF2B5EF4-FFF2-40B4-BE49-F238E27FC236}">
                <a16:creationId xmlns:a16="http://schemas.microsoft.com/office/drawing/2014/main" id="{1969A6F9-6683-4F00-9FAE-BF728B9CAE76}"/>
              </a:ext>
            </a:extLst>
          </p:cNvPr>
          <p:cNvSpPr/>
          <p:nvPr/>
        </p:nvSpPr>
        <p:spPr>
          <a:xfrm>
            <a:off x="4758918" y="2451477"/>
            <a:ext cx="1544642" cy="276999"/>
          </a:xfrm>
          <a:prstGeom prst="rect">
            <a:avLst/>
          </a:prstGeom>
        </p:spPr>
        <p:txBody>
          <a:bodyPr wrap="square">
            <a:spAutoFit/>
          </a:bodyPr>
          <a:lstStyle/>
          <a:p>
            <a:pPr lvl="0" defTabSz="1219017">
              <a:defRPr/>
            </a:pPr>
            <a:r>
              <a:rPr lang="es-ES" sz="1200" b="1" kern="0" dirty="0">
                <a:solidFill>
                  <a:schemeClr val="accent1"/>
                </a:solidFill>
              </a:rPr>
              <a:t>MÉTODO</a:t>
            </a:r>
            <a:endParaRPr kumimoji="0" lang="es-ES" sz="1200" b="1" i="0" u="none" strike="noStrike" kern="0" cap="none" spc="0" normalizeH="0" baseline="0" noProof="0" dirty="0">
              <a:ln>
                <a:noFill/>
              </a:ln>
              <a:solidFill>
                <a:schemeClr val="accent1"/>
              </a:solidFill>
              <a:effectLst/>
              <a:uLnTx/>
              <a:uFillTx/>
            </a:endParaRPr>
          </a:p>
        </p:txBody>
      </p:sp>
      <p:sp>
        <p:nvSpPr>
          <p:cNvPr id="14" name="TextBox 139">
            <a:extLst>
              <a:ext uri="{FF2B5EF4-FFF2-40B4-BE49-F238E27FC236}">
                <a16:creationId xmlns:a16="http://schemas.microsoft.com/office/drawing/2014/main" id="{CCBC8808-42C0-4AF0-811C-3EA39EB71D3A}"/>
              </a:ext>
            </a:extLst>
          </p:cNvPr>
          <p:cNvSpPr txBox="1"/>
          <p:nvPr/>
        </p:nvSpPr>
        <p:spPr>
          <a:xfrm>
            <a:off x="4758918" y="2768367"/>
            <a:ext cx="2870869" cy="3324949"/>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método es el que cada uno elija. La referencia es completar los pasos de la tabla de la derecha, y si es posible mejorarla o complementarla.</a:t>
            </a:r>
          </a:p>
          <a:p>
            <a:pPr defTabSz="1219017">
              <a:spcBef>
                <a:spcPts val="601"/>
              </a:spcBef>
              <a:spcAft>
                <a:spcPts val="601"/>
              </a:spcAft>
            </a:pPr>
            <a:r>
              <a:rPr lang="es-ES" sz="1067" dirty="0">
                <a:solidFill>
                  <a:srgbClr val="575756"/>
                </a:solidFill>
                <a:latin typeface="Chevin Pro DemiBold"/>
              </a:rPr>
              <a:t>Pueden preguntar a quien estimen conveniente, concertar VC con quien les plazca para aclararse o enredarse (“nunca se sabe”).</a:t>
            </a:r>
          </a:p>
          <a:p>
            <a:pPr defTabSz="1219017">
              <a:spcBef>
                <a:spcPts val="601"/>
              </a:spcBef>
              <a:spcAft>
                <a:spcPts val="601"/>
              </a:spcAft>
            </a:pPr>
            <a:r>
              <a:rPr lang="es-ES" sz="1067" dirty="0">
                <a:solidFill>
                  <a:srgbClr val="575756"/>
                </a:solidFill>
                <a:latin typeface="Chevin Pro DemiBold"/>
              </a:rPr>
              <a:t>El resultado no será sólo completar los pasos. Será entender y dominar las posibilidades, opciones, alternativas, oportunidades, barreras, soluciones, etc. de la temática abordada.</a:t>
            </a:r>
          </a:p>
          <a:p>
            <a:pPr defTabSz="1219017">
              <a:spcBef>
                <a:spcPts val="601"/>
              </a:spcBef>
              <a:spcAft>
                <a:spcPts val="601"/>
              </a:spcAft>
            </a:pPr>
            <a:r>
              <a:rPr lang="es-ES" sz="1067" dirty="0">
                <a:solidFill>
                  <a:srgbClr val="575756"/>
                </a:solidFill>
                <a:latin typeface="Chevin Pro DemiBold"/>
              </a:rPr>
              <a:t>Un par de sugerencias:</a:t>
            </a:r>
          </a:p>
          <a:p>
            <a:pPr marL="228600" indent="-228600" defTabSz="1219017">
              <a:spcBef>
                <a:spcPts val="601"/>
              </a:spcBef>
              <a:spcAft>
                <a:spcPts val="601"/>
              </a:spcAft>
              <a:buAutoNum type="arabicPeriod"/>
            </a:pPr>
            <a:r>
              <a:rPr lang="es-ES" sz="1067" dirty="0">
                <a:solidFill>
                  <a:schemeClr val="accent1"/>
                </a:solidFill>
                <a:latin typeface="Chevin Pro DemiBold"/>
              </a:rPr>
              <a:t>No es necesario </a:t>
            </a:r>
            <a:r>
              <a:rPr lang="es-ES" sz="1067" dirty="0">
                <a:solidFill>
                  <a:srgbClr val="575756"/>
                </a:solidFill>
                <a:latin typeface="Chevin Pro DemiBold"/>
              </a:rPr>
              <a:t>que cada plataforma entregue </a:t>
            </a:r>
            <a:r>
              <a:rPr lang="es-ES" sz="1067" dirty="0">
                <a:solidFill>
                  <a:schemeClr val="accent1"/>
                </a:solidFill>
                <a:latin typeface="Chevin Pro DemiBold"/>
              </a:rPr>
              <a:t>“TODO” </a:t>
            </a:r>
            <a:r>
              <a:rPr lang="es-ES" sz="1067" dirty="0">
                <a:solidFill>
                  <a:srgbClr val="575756"/>
                </a:solidFill>
                <a:latin typeface="Chevin Pro DemiBold"/>
              </a:rPr>
              <a:t>en primera instancia.</a:t>
            </a:r>
          </a:p>
          <a:p>
            <a:pPr marL="228600" indent="-228600" defTabSz="1219017">
              <a:spcBef>
                <a:spcPts val="601"/>
              </a:spcBef>
              <a:spcAft>
                <a:spcPts val="601"/>
              </a:spcAft>
              <a:buAutoNum type="arabicPeriod"/>
            </a:pPr>
            <a:r>
              <a:rPr lang="es-ES" sz="1067" dirty="0">
                <a:solidFill>
                  <a:schemeClr val="accent1"/>
                </a:solidFill>
                <a:latin typeface="Chevin Pro DemiBold"/>
              </a:rPr>
              <a:t>Lo óptimo</a:t>
            </a:r>
            <a:r>
              <a:rPr lang="es-ES" sz="1067" dirty="0">
                <a:solidFill>
                  <a:srgbClr val="575756"/>
                </a:solidFill>
                <a:latin typeface="Chevin Pro DemiBold"/>
              </a:rPr>
              <a:t>, siempre ha sido y seguirá siendo, </a:t>
            </a:r>
            <a:r>
              <a:rPr lang="es-ES" sz="1067" dirty="0">
                <a:solidFill>
                  <a:schemeClr val="accent1"/>
                </a:solidFill>
                <a:latin typeface="Chevin Pro DemiBold"/>
              </a:rPr>
              <a:t>“enemigo de lo bueno”.</a:t>
            </a:r>
          </a:p>
        </p:txBody>
      </p:sp>
      <p:sp>
        <p:nvSpPr>
          <p:cNvPr id="2" name="TextBox 139">
            <a:extLst>
              <a:ext uri="{FF2B5EF4-FFF2-40B4-BE49-F238E27FC236}">
                <a16:creationId xmlns:a16="http://schemas.microsoft.com/office/drawing/2014/main" id="{7886414A-CE95-4FF4-92BD-37E3DEEFBE7E}"/>
              </a:ext>
            </a:extLst>
          </p:cNvPr>
          <p:cNvSpPr txBox="1"/>
          <p:nvPr/>
        </p:nvSpPr>
        <p:spPr>
          <a:xfrm>
            <a:off x="8234950" y="5498175"/>
            <a:ext cx="3109693"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Aprovecha la columna </a:t>
            </a:r>
            <a:r>
              <a:rPr lang="es-ES" sz="1067" dirty="0" err="1">
                <a:solidFill>
                  <a:srgbClr val="575756"/>
                </a:solidFill>
                <a:latin typeface="Chevin Pro DemiBold"/>
              </a:rPr>
              <a:t>Checklist</a:t>
            </a:r>
            <a:r>
              <a:rPr lang="es-ES" sz="1067" dirty="0">
                <a:solidFill>
                  <a:srgbClr val="575756"/>
                </a:solidFill>
                <a:latin typeface="Chevin Pro DemiBold"/>
              </a:rPr>
              <a:t> para ir marcando los avances.</a:t>
            </a:r>
          </a:p>
          <a:p>
            <a:pPr defTabSz="1219017">
              <a:spcBef>
                <a:spcPts val="601"/>
              </a:spcBef>
              <a:spcAft>
                <a:spcPts val="601"/>
              </a:spcAft>
            </a:pPr>
            <a:r>
              <a:rPr lang="es-ES" sz="1067" dirty="0">
                <a:solidFill>
                  <a:srgbClr val="575756"/>
                </a:solidFill>
                <a:latin typeface="Chevin Pro DemiBold"/>
              </a:rPr>
              <a:t>Las Flechas de la derecha te conducen a las secciones correspondientes.</a:t>
            </a:r>
            <a:endParaRPr lang="en-US" sz="1067" dirty="0">
              <a:solidFill>
                <a:srgbClr val="575756"/>
              </a:solidFill>
              <a:latin typeface="Chevin Pro DemiBold"/>
            </a:endParaRPr>
          </a:p>
        </p:txBody>
      </p:sp>
      <p:pic>
        <p:nvPicPr>
          <p:cNvPr id="4" name="Gráfico 3" descr="Círculo con flecha a la izquierda">
            <a:hlinkClick r:id="rId6" action="ppaction://hlinksldjump"/>
            <a:extLst>
              <a:ext uri="{FF2B5EF4-FFF2-40B4-BE49-F238E27FC236}">
                <a16:creationId xmlns:a16="http://schemas.microsoft.com/office/drawing/2014/main" id="{BA14F22A-EAF4-4A42-9E4C-CD1454185D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20690" y="1626005"/>
            <a:ext cx="288000" cy="288000"/>
          </a:xfrm>
          <a:prstGeom prst="rect">
            <a:avLst/>
          </a:prstGeom>
        </p:spPr>
      </p:pic>
      <p:pic>
        <p:nvPicPr>
          <p:cNvPr id="6" name="Gráfico 5" descr="Círculo con flecha a la izquierda">
            <a:hlinkClick r:id="rId6" action="ppaction://hlinksldjump"/>
            <a:extLst>
              <a:ext uri="{FF2B5EF4-FFF2-40B4-BE49-F238E27FC236}">
                <a16:creationId xmlns:a16="http://schemas.microsoft.com/office/drawing/2014/main" id="{A70AAF77-C8B7-4F71-8B06-97F045BEA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1895995"/>
            <a:ext cx="288000" cy="288000"/>
          </a:xfrm>
          <a:prstGeom prst="rect">
            <a:avLst/>
          </a:prstGeom>
        </p:spPr>
      </p:pic>
      <p:pic>
        <p:nvPicPr>
          <p:cNvPr id="9" name="Gráfico 8" descr="Círculo con flecha a la izquierda">
            <a:hlinkClick r:id="rId11" action="ppaction://hlinksldjump"/>
            <a:extLst>
              <a:ext uri="{FF2B5EF4-FFF2-40B4-BE49-F238E27FC236}">
                <a16:creationId xmlns:a16="http://schemas.microsoft.com/office/drawing/2014/main" id="{47593DA9-B7DB-40E0-AF6B-A5F91D6F78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2165985"/>
            <a:ext cx="288000" cy="288000"/>
          </a:xfrm>
          <a:prstGeom prst="rect">
            <a:avLst/>
          </a:prstGeom>
        </p:spPr>
      </p:pic>
      <p:pic>
        <p:nvPicPr>
          <p:cNvPr id="10" name="Gráfico 9" descr="Círculo con flecha a la izquierda">
            <a:hlinkClick r:id="rId11" action="ppaction://hlinksldjump"/>
            <a:extLst>
              <a:ext uri="{FF2B5EF4-FFF2-40B4-BE49-F238E27FC236}">
                <a16:creationId xmlns:a16="http://schemas.microsoft.com/office/drawing/2014/main" id="{2B1019AA-5A67-425E-953F-72B4C937F7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2435975"/>
            <a:ext cx="288000" cy="288000"/>
          </a:xfrm>
          <a:prstGeom prst="rect">
            <a:avLst/>
          </a:prstGeom>
        </p:spPr>
      </p:pic>
      <p:pic>
        <p:nvPicPr>
          <p:cNvPr id="15" name="Gráfico 14" descr="Círculo con flecha a la izquierda">
            <a:hlinkClick r:id="rId16" action="ppaction://hlinksldjump"/>
            <a:extLst>
              <a:ext uri="{FF2B5EF4-FFF2-40B4-BE49-F238E27FC236}">
                <a16:creationId xmlns:a16="http://schemas.microsoft.com/office/drawing/2014/main" id="{9E1F152B-AB04-4672-AC52-3A76E58456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2705965"/>
            <a:ext cx="288000" cy="288000"/>
          </a:xfrm>
          <a:prstGeom prst="rect">
            <a:avLst/>
          </a:prstGeom>
        </p:spPr>
      </p:pic>
      <p:pic>
        <p:nvPicPr>
          <p:cNvPr id="16" name="Gráfico 15" descr="Círculo con flecha a la izquierda">
            <a:hlinkClick r:id="rId16" action="ppaction://hlinksldjump"/>
            <a:extLst>
              <a:ext uri="{FF2B5EF4-FFF2-40B4-BE49-F238E27FC236}">
                <a16:creationId xmlns:a16="http://schemas.microsoft.com/office/drawing/2014/main" id="{8B1A36DD-EFCB-4CE2-8874-959F0C1A964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2975955"/>
            <a:ext cx="288000" cy="288000"/>
          </a:xfrm>
          <a:prstGeom prst="rect">
            <a:avLst/>
          </a:prstGeom>
        </p:spPr>
      </p:pic>
      <p:pic>
        <p:nvPicPr>
          <p:cNvPr id="18" name="Gráfico 17" descr="Círculo con flecha a la izquierda">
            <a:hlinkClick r:id="rId20" action="ppaction://hlinksldjump"/>
            <a:extLst>
              <a:ext uri="{FF2B5EF4-FFF2-40B4-BE49-F238E27FC236}">
                <a16:creationId xmlns:a16="http://schemas.microsoft.com/office/drawing/2014/main" id="{83247FF0-1C7E-4EFA-A121-54C8313AC9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3515935"/>
            <a:ext cx="288000" cy="288000"/>
          </a:xfrm>
          <a:prstGeom prst="rect">
            <a:avLst/>
          </a:prstGeom>
        </p:spPr>
      </p:pic>
      <p:pic>
        <p:nvPicPr>
          <p:cNvPr id="20" name="Gráfico 19" descr="Círculo con flecha a la izquierda">
            <a:hlinkClick r:id="rId21" action="ppaction://hlinksldjump"/>
            <a:extLst>
              <a:ext uri="{FF2B5EF4-FFF2-40B4-BE49-F238E27FC236}">
                <a16:creationId xmlns:a16="http://schemas.microsoft.com/office/drawing/2014/main" id="{9833DA42-367D-4035-9948-84B9816523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3785925"/>
            <a:ext cx="288000" cy="288000"/>
          </a:xfrm>
          <a:prstGeom prst="rect">
            <a:avLst/>
          </a:prstGeom>
        </p:spPr>
      </p:pic>
      <p:pic>
        <p:nvPicPr>
          <p:cNvPr id="22" name="Gráfico 21" descr="Círculo con flecha a la izquierda">
            <a:hlinkClick r:id="rId22" action="ppaction://hlinksldjump"/>
            <a:extLst>
              <a:ext uri="{FF2B5EF4-FFF2-40B4-BE49-F238E27FC236}">
                <a16:creationId xmlns:a16="http://schemas.microsoft.com/office/drawing/2014/main" id="{24BF10BB-5B17-4F66-A7CC-47A56EBE08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20690" y="4055915"/>
            <a:ext cx="288000" cy="288000"/>
          </a:xfrm>
          <a:prstGeom prst="rect">
            <a:avLst/>
          </a:prstGeom>
        </p:spPr>
      </p:pic>
      <p:pic>
        <p:nvPicPr>
          <p:cNvPr id="26" name="Gráfico 25" descr="Círculo con flecha a la izquierda">
            <a:hlinkClick r:id="rId25" action="ppaction://hlinksldjump"/>
            <a:extLst>
              <a:ext uri="{FF2B5EF4-FFF2-40B4-BE49-F238E27FC236}">
                <a16:creationId xmlns:a16="http://schemas.microsoft.com/office/drawing/2014/main" id="{EEFC0BF1-F6DE-4FBB-AB3C-4A8D925CF2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4595895"/>
            <a:ext cx="288000" cy="288000"/>
          </a:xfrm>
          <a:prstGeom prst="rect">
            <a:avLst/>
          </a:prstGeom>
        </p:spPr>
      </p:pic>
      <p:pic>
        <p:nvPicPr>
          <p:cNvPr id="28" name="Gráfico 27" descr="Círculo con flecha a la izquierda">
            <a:hlinkClick r:id="rId26" action="ppaction://hlinksldjump"/>
            <a:extLst>
              <a:ext uri="{FF2B5EF4-FFF2-40B4-BE49-F238E27FC236}">
                <a16:creationId xmlns:a16="http://schemas.microsoft.com/office/drawing/2014/main" id="{223B9DA4-308E-4231-BB07-4ECDB4C490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4865885"/>
            <a:ext cx="288000" cy="288000"/>
          </a:xfrm>
          <a:prstGeom prst="rect">
            <a:avLst/>
          </a:prstGeom>
        </p:spPr>
      </p:pic>
      <p:pic>
        <p:nvPicPr>
          <p:cNvPr id="30" name="Gráfico 29" descr="Círculo con flecha a la izquierda">
            <a:hlinkClick r:id="rId26" action="ppaction://hlinksldjump"/>
            <a:extLst>
              <a:ext uri="{FF2B5EF4-FFF2-40B4-BE49-F238E27FC236}">
                <a16:creationId xmlns:a16="http://schemas.microsoft.com/office/drawing/2014/main" id="{6CF65069-4EBE-4D74-A3C8-CE566A2A8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20690" y="5135880"/>
            <a:ext cx="288000" cy="288000"/>
          </a:xfrm>
          <a:prstGeom prst="rect">
            <a:avLst/>
          </a:prstGeom>
        </p:spPr>
      </p:pic>
      <p:pic>
        <p:nvPicPr>
          <p:cNvPr id="32" name="Gráfico 31" descr="Círculo con flecha a la izquierda">
            <a:hlinkClick r:id="rId28" action="ppaction://hlinksldjump"/>
            <a:extLst>
              <a:ext uri="{FF2B5EF4-FFF2-40B4-BE49-F238E27FC236}">
                <a16:creationId xmlns:a16="http://schemas.microsoft.com/office/drawing/2014/main" id="{9A075CEB-0ABE-4BE5-9E4A-33C8926C7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4325905"/>
            <a:ext cx="288000" cy="288000"/>
          </a:xfrm>
          <a:prstGeom prst="rect">
            <a:avLst/>
          </a:prstGeom>
        </p:spPr>
      </p:pic>
    </p:spTree>
    <p:extLst>
      <p:ext uri="{BB962C8B-B14F-4D97-AF65-F5344CB8AC3E}">
        <p14:creationId xmlns:p14="http://schemas.microsoft.com/office/powerpoint/2010/main" val="10757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10</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4" y="309297"/>
            <a:ext cx="6139571"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 </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427840" y="296910"/>
            <a:ext cx="893404"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10-11</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10. FUENTES DE INFORMACIÓN</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De qué instituciones, entidades, bases de datos vendrían los datos?</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11. VARIABLES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3" y="1794597"/>
            <a:ext cx="5359963"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Qué variables deberían estar “Sí o Sí” en el producto?</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24F52361-1E62-4AF9-92C6-B742A4BBFAF1}"/>
              </a:ext>
            </a:extLst>
          </p:cNvPr>
          <p:cNvGraphicFramePr>
            <a:graphicFrameLocks noGrp="1"/>
          </p:cNvGraphicFramePr>
          <p:nvPr>
            <p:extLst>
              <p:ext uri="{D42A27DB-BD31-4B8C-83A1-F6EECF244321}">
                <p14:modId xmlns:p14="http://schemas.microsoft.com/office/powerpoint/2010/main" val="4024799854"/>
              </p:ext>
            </p:extLst>
          </p:nvPr>
        </p:nvGraphicFramePr>
        <p:xfrm>
          <a:off x="1558515" y="2191983"/>
          <a:ext cx="4313341" cy="1997590"/>
        </p:xfrm>
        <a:graphic>
          <a:graphicData uri="http://schemas.openxmlformats.org/drawingml/2006/table">
            <a:tbl>
              <a:tblPr firstRow="1" bandRow="1">
                <a:tableStyleId>{5C22544A-7EE6-4342-B048-85BDC9FD1C3A}</a:tableStyleId>
              </a:tblPr>
              <a:tblGrid>
                <a:gridCol w="1276964">
                  <a:extLst>
                    <a:ext uri="{9D8B030D-6E8A-4147-A177-3AD203B41FA5}">
                      <a16:colId xmlns:a16="http://schemas.microsoft.com/office/drawing/2014/main" val="2103009954"/>
                    </a:ext>
                  </a:extLst>
                </a:gridCol>
                <a:gridCol w="3036377">
                  <a:extLst>
                    <a:ext uri="{9D8B030D-6E8A-4147-A177-3AD203B41FA5}">
                      <a16:colId xmlns:a16="http://schemas.microsoft.com/office/drawing/2014/main" val="1925803471"/>
                    </a:ext>
                  </a:extLst>
                </a:gridCol>
              </a:tblGrid>
              <a:tr h="326366">
                <a:tc>
                  <a:txBody>
                    <a:bodyPr/>
                    <a:lstStyle/>
                    <a:p>
                      <a:r>
                        <a:rPr lang="es-ES" sz="1100" dirty="0"/>
                        <a:t>FUENTE</a:t>
                      </a:r>
                    </a:p>
                  </a:txBody>
                  <a:tcPr>
                    <a:solidFill>
                      <a:schemeClr val="accent1">
                        <a:lumMod val="75000"/>
                      </a:schemeClr>
                    </a:solidFill>
                  </a:tcPr>
                </a:tc>
                <a:tc>
                  <a:txBody>
                    <a:bodyPr/>
                    <a:lstStyle/>
                    <a:p>
                      <a:r>
                        <a:rPr lang="es-ES" sz="1100" dirty="0"/>
                        <a:t>DESCRIPCIÓN (breve)</a:t>
                      </a:r>
                    </a:p>
                  </a:txBody>
                  <a:tcPr>
                    <a:solidFill>
                      <a:schemeClr val="accent1">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CASEN</a:t>
                      </a:r>
                    </a:p>
                  </a:txBody>
                  <a:tcPr marL="0" marR="0" marT="0" marB="0" anchor="ctr">
                    <a:solidFill>
                      <a:schemeClr val="accent1">
                        <a:lumMod val="75000"/>
                      </a:schemeClr>
                    </a:solidFill>
                  </a:tcPr>
                </a:tc>
                <a:tc>
                  <a:txBody>
                    <a:bodyPr/>
                    <a:lstStyle/>
                    <a:p>
                      <a:pPr marL="0" algn="l" defTabSz="1219017" rtl="0" eaLnBrk="1" latinLnBrk="0" hangingPunct="1"/>
                      <a:r>
                        <a:rPr lang="es-CL" sz="800" dirty="0">
                          <a:hlinkClick r:id="rId3"/>
                        </a:rPr>
                        <a:t>http://observatorio.ministeriodesarrollosocial.gob.cl/casen/casen_obj.php</a:t>
                      </a:r>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CENSO</a:t>
                      </a:r>
                    </a:p>
                  </a:txBody>
                  <a:tcPr marL="0" marR="0" marT="0" marB="0" anchor="ctr">
                    <a:solidFill>
                      <a:schemeClr val="accent1">
                        <a:lumMod val="75000"/>
                      </a:schemeClr>
                    </a:solidFill>
                  </a:tcPr>
                </a:tc>
                <a:tc>
                  <a:txBody>
                    <a:bodyPr/>
                    <a:lstStyle/>
                    <a:p>
                      <a:pPr marL="0" algn="l" defTabSz="1219017" rtl="0" eaLnBrk="1" latinLnBrk="0" hangingPunct="1"/>
                      <a:r>
                        <a:rPr lang="es-ES" sz="800" b="1" kern="1200" dirty="0">
                          <a:solidFill>
                            <a:schemeClr val="tx1"/>
                          </a:solidFill>
                          <a:latin typeface="+mn-lt"/>
                          <a:ea typeface="+mn-ea"/>
                          <a:cs typeface="+mn-cs"/>
                        </a:rPr>
                        <a:t>INE</a:t>
                      </a:r>
                    </a:p>
                  </a:txBody>
                  <a:tcPr marL="0" marR="0" marT="0" marB="0" anchor="ctr">
                    <a:solidFill>
                      <a:schemeClr val="accent2">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INE</a:t>
                      </a:r>
                    </a:p>
                  </a:txBody>
                  <a:tcPr marL="0" marR="0" marT="0" marB="0" anchor="ctr">
                    <a:solidFill>
                      <a:schemeClr val="accent1">
                        <a:lumMod val="75000"/>
                      </a:schemeClr>
                    </a:solidFill>
                  </a:tcPr>
                </a:tc>
                <a:tc>
                  <a:txBody>
                    <a:bodyPr/>
                    <a:lstStyle/>
                    <a:p>
                      <a:pPr marL="0" algn="l" defTabSz="1219017" rtl="0" eaLnBrk="1" latinLnBrk="0" hangingPunct="1"/>
                      <a:r>
                        <a:rPr lang="es-ES" sz="800" b="1" kern="1200" dirty="0">
                          <a:solidFill>
                            <a:schemeClr val="tx1"/>
                          </a:solidFill>
                          <a:latin typeface="+mn-lt"/>
                          <a:ea typeface="+mn-ea"/>
                          <a:cs typeface="+mn-cs"/>
                        </a:rPr>
                        <a:t>Censo Nacional de Población y Vivienda </a:t>
                      </a:r>
                      <a:r>
                        <a:rPr lang="es-CL" sz="800" dirty="0">
                          <a:hlinkClick r:id="rId4"/>
                        </a:rPr>
                        <a:t>https://www.ine.cl/estadisticas/sociales/censos-de-poblacion-y-vivienda/poblacion-y-vivienda</a:t>
                      </a:r>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MINEDUC</a:t>
                      </a:r>
                    </a:p>
                  </a:txBody>
                  <a:tcPr marL="0" marR="0" marT="0" marB="0" anchor="ctr">
                    <a:solidFill>
                      <a:schemeClr val="accent1">
                        <a:lumMod val="75000"/>
                      </a:schemeClr>
                    </a:solidFill>
                  </a:tcPr>
                </a:tc>
                <a:tc>
                  <a:txBody>
                    <a:bodyPr/>
                    <a:lstStyle/>
                    <a:p>
                      <a:pPr marL="0" algn="l"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MINEPLAN</a:t>
                      </a: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850010357"/>
                  </a:ext>
                </a:extLst>
              </a:tr>
            </a:tbl>
          </a:graphicData>
        </a:graphic>
      </p:graphicFrame>
      <p:graphicFrame>
        <p:nvGraphicFramePr>
          <p:cNvPr id="6" name="Tabla 2">
            <a:extLst>
              <a:ext uri="{FF2B5EF4-FFF2-40B4-BE49-F238E27FC236}">
                <a16:creationId xmlns:a16="http://schemas.microsoft.com/office/drawing/2014/main" id="{31B2BE59-9F98-485F-9112-E0A4D0C958AA}"/>
              </a:ext>
            </a:extLst>
          </p:cNvPr>
          <p:cNvGraphicFramePr>
            <a:graphicFrameLocks noGrp="1"/>
          </p:cNvGraphicFramePr>
          <p:nvPr>
            <p:extLst>
              <p:ext uri="{D42A27DB-BD31-4B8C-83A1-F6EECF244321}">
                <p14:modId xmlns:p14="http://schemas.microsoft.com/office/powerpoint/2010/main" val="548808995"/>
              </p:ext>
            </p:extLst>
          </p:nvPr>
        </p:nvGraphicFramePr>
        <p:xfrm>
          <a:off x="6320131" y="2014789"/>
          <a:ext cx="4963062" cy="4415125"/>
        </p:xfrm>
        <a:graphic>
          <a:graphicData uri="http://schemas.openxmlformats.org/drawingml/2006/table">
            <a:tbl>
              <a:tblPr firstRow="1" bandRow="1">
                <a:tableStyleId>{5C22544A-7EE6-4342-B048-85BDC9FD1C3A}</a:tableStyleId>
              </a:tblPr>
              <a:tblGrid>
                <a:gridCol w="1246739">
                  <a:extLst>
                    <a:ext uri="{9D8B030D-6E8A-4147-A177-3AD203B41FA5}">
                      <a16:colId xmlns:a16="http://schemas.microsoft.com/office/drawing/2014/main" val="2103009954"/>
                    </a:ext>
                  </a:extLst>
                </a:gridCol>
                <a:gridCol w="3716323">
                  <a:extLst>
                    <a:ext uri="{9D8B030D-6E8A-4147-A177-3AD203B41FA5}">
                      <a16:colId xmlns:a16="http://schemas.microsoft.com/office/drawing/2014/main" val="1925803471"/>
                    </a:ext>
                  </a:extLst>
                </a:gridCol>
              </a:tblGrid>
              <a:tr h="326366">
                <a:tc>
                  <a:txBody>
                    <a:bodyPr/>
                    <a:lstStyle/>
                    <a:p>
                      <a:r>
                        <a:rPr lang="es-ES" sz="1100" dirty="0"/>
                        <a:t>VARIABLE</a:t>
                      </a:r>
                    </a:p>
                  </a:txBody>
                  <a:tcPr>
                    <a:solidFill>
                      <a:schemeClr val="accent2">
                        <a:lumMod val="75000"/>
                      </a:schemeClr>
                    </a:solidFill>
                  </a:tcPr>
                </a:tc>
                <a:tc>
                  <a:txBody>
                    <a:bodyPr/>
                    <a:lstStyle/>
                    <a:p>
                      <a:r>
                        <a:rPr lang="es-ES" sz="1100" dirty="0"/>
                        <a:t>DESCRIPCIÓN (breve también)</a:t>
                      </a:r>
                    </a:p>
                  </a:txBody>
                  <a:tcPr>
                    <a:solidFill>
                      <a:schemeClr val="accent2">
                        <a:lumMod val="75000"/>
                      </a:schemeClr>
                    </a:solidFill>
                  </a:tcPr>
                </a:tc>
                <a:extLst>
                  <a:ext uri="{0D108BD9-81ED-4DB2-BD59-A6C34878D82A}">
                    <a16:rowId xmlns:a16="http://schemas.microsoft.com/office/drawing/2014/main" val="3633972298"/>
                  </a:ext>
                </a:extLst>
              </a:tr>
              <a:tr h="326366">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chemeClr val="bg1"/>
                          </a:solidFill>
                        </a:rPr>
                        <a:t>Demografía</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Población total y proyectada </a:t>
                      </a:r>
                    </a:p>
                    <a:p>
                      <a:pPr marL="0" algn="l" defTabSz="1219017" rtl="0" eaLnBrk="1" latinLnBrk="0" hangingPunct="1"/>
                      <a:r>
                        <a:rPr lang="es-CL" sz="800" b="1" kern="1200" dirty="0">
                          <a:solidFill>
                            <a:schemeClr val="tx1"/>
                          </a:solidFill>
                          <a:latin typeface="+mn-lt"/>
                          <a:ea typeface="+mn-ea"/>
                          <a:cs typeface="+mn-cs"/>
                        </a:rPr>
                        <a:t>Crecimiento demográfico y proyectado</a:t>
                      </a:r>
                    </a:p>
                    <a:p>
                      <a:pPr marL="0" algn="l" defTabSz="1219017" rtl="0" eaLnBrk="1" latinLnBrk="0" hangingPunct="1"/>
                      <a:r>
                        <a:rPr lang="es-CL" sz="800" b="1" kern="1200" dirty="0">
                          <a:solidFill>
                            <a:schemeClr val="tx1"/>
                          </a:solidFill>
                          <a:latin typeface="+mn-lt"/>
                          <a:ea typeface="+mn-ea"/>
                          <a:cs typeface="+mn-cs"/>
                        </a:rPr>
                        <a:t>Densidad de población actual y proyectada</a:t>
                      </a:r>
                    </a:p>
                  </a:txBody>
                  <a:tcPr marL="0" marR="0" marT="0" marB="0" anchor="ctr">
                    <a:solidFill>
                      <a:schemeClr val="accent3">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Estructura</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Población mayor de 60 años </a:t>
                      </a:r>
                    </a:p>
                    <a:p>
                      <a:pPr marL="0" algn="l" defTabSz="1219017" rtl="0" eaLnBrk="1" latinLnBrk="0" hangingPunct="1"/>
                      <a:r>
                        <a:rPr lang="es-CL" sz="800" b="1" kern="1200" dirty="0">
                          <a:solidFill>
                            <a:schemeClr val="tx1"/>
                          </a:solidFill>
                          <a:latin typeface="+mn-lt"/>
                          <a:ea typeface="+mn-ea"/>
                          <a:cs typeface="+mn-cs"/>
                        </a:rPr>
                        <a:t>Población entre 15 y 29 años </a:t>
                      </a:r>
                    </a:p>
                    <a:p>
                      <a:pPr marL="0" algn="l" defTabSz="1219017" rtl="0" eaLnBrk="1" latinLnBrk="0" hangingPunct="1"/>
                      <a:r>
                        <a:rPr lang="es-CL" sz="800" b="1" kern="1200" dirty="0">
                          <a:solidFill>
                            <a:schemeClr val="tx1"/>
                          </a:solidFill>
                          <a:latin typeface="+mn-lt"/>
                          <a:ea typeface="+mn-ea"/>
                          <a:cs typeface="+mn-cs"/>
                        </a:rPr>
                        <a:t>Población urbana y rural</a:t>
                      </a:r>
                    </a:p>
                    <a:p>
                      <a:pPr marL="0" algn="l" defTabSz="1219017" rtl="0" eaLnBrk="1" latinLnBrk="0" hangingPunct="1"/>
                      <a:r>
                        <a:rPr lang="es-CL" sz="800" b="1" kern="1200" dirty="0">
                          <a:solidFill>
                            <a:schemeClr val="tx1"/>
                          </a:solidFill>
                          <a:latin typeface="+mn-lt"/>
                          <a:ea typeface="+mn-ea"/>
                          <a:cs typeface="+mn-cs"/>
                        </a:rPr>
                        <a:t>Población mapuche y otras etnias</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Desplazamiento </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Desplazamiento diario de personas por motivo de trabajo o estudio, según destino y origen</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Equidad social </a:t>
                      </a:r>
                    </a:p>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Calidad de la educación </a:t>
                      </a:r>
                    </a:p>
                    <a:p>
                      <a:pPr marL="0" algn="l" defTabSz="1219017" rtl="0" eaLnBrk="1" latinLnBrk="0" hangingPunct="1"/>
                      <a:r>
                        <a:rPr lang="es-CL" sz="800" b="1" kern="1200" dirty="0">
                          <a:solidFill>
                            <a:schemeClr val="tx1"/>
                          </a:solidFill>
                          <a:latin typeface="+mn-lt"/>
                          <a:ea typeface="+mn-ea"/>
                          <a:cs typeface="+mn-cs"/>
                        </a:rPr>
                        <a:t>Índice de desarrollo humano</a:t>
                      </a:r>
                    </a:p>
                    <a:p>
                      <a:pPr marL="0" algn="l" defTabSz="1219017" rtl="0" eaLnBrk="1" latinLnBrk="0" hangingPunct="1"/>
                      <a:r>
                        <a:rPr lang="es-ES" sz="800" b="1" kern="1200" dirty="0">
                          <a:solidFill>
                            <a:schemeClr val="tx1"/>
                          </a:solidFill>
                          <a:latin typeface="+mn-lt"/>
                          <a:ea typeface="+mn-ea"/>
                          <a:cs typeface="+mn-cs"/>
                        </a:rPr>
                        <a:t>Índice de prioridad social </a:t>
                      </a:r>
                    </a:p>
                    <a:p>
                      <a:pPr marL="0" algn="l" defTabSz="1219017" rtl="0" eaLnBrk="1" latinLnBrk="0" hangingPunct="1"/>
                      <a:r>
                        <a:rPr lang="es-ES" sz="800" b="1" kern="1200" dirty="0">
                          <a:solidFill>
                            <a:schemeClr val="tx1"/>
                          </a:solidFill>
                          <a:latin typeface="+mn-lt"/>
                          <a:ea typeface="+mn-ea"/>
                          <a:cs typeface="+mn-cs"/>
                        </a:rPr>
                        <a:t>Ingresos y subsidios</a:t>
                      </a:r>
                    </a:p>
                    <a:p>
                      <a:pPr marL="0" algn="l" defTabSz="1219017" rtl="0" eaLnBrk="1" latinLnBrk="0" hangingPunct="1"/>
                      <a:r>
                        <a:rPr lang="es-CL" sz="800" b="1" kern="1200" dirty="0">
                          <a:solidFill>
                            <a:schemeClr val="tx1"/>
                          </a:solidFill>
                          <a:latin typeface="+mn-lt"/>
                          <a:ea typeface="+mn-ea"/>
                          <a:cs typeface="+mn-cs"/>
                        </a:rPr>
                        <a:t>Población en condición de indigencia, pobreza no indigente y pobreza total</a:t>
                      </a:r>
                    </a:p>
                    <a:p>
                      <a:pPr marL="0" algn="l" defTabSz="1219017" rtl="0" eaLnBrk="1" latinLnBrk="0" hangingPunct="1"/>
                      <a:r>
                        <a:rPr lang="es-ES" sz="800" b="1" kern="1200" dirty="0">
                          <a:solidFill>
                            <a:schemeClr val="tx1"/>
                          </a:solidFill>
                          <a:latin typeface="+mn-lt"/>
                          <a:ea typeface="+mn-ea"/>
                          <a:cs typeface="+mn-cs"/>
                        </a:rPr>
                        <a:t>Índice de habitabilidad</a:t>
                      </a:r>
                    </a:p>
                  </a:txBody>
                  <a:tcPr marL="0" marR="0" marT="0" marB="0" anchor="ctr">
                    <a:solidFill>
                      <a:schemeClr val="accent3">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Vivienda y Hogares</a:t>
                      </a:r>
                    </a:p>
                  </a:txBody>
                  <a:tcPr marL="0" marR="0" marT="0" marB="0" anchor="ctr">
                    <a:solidFill>
                      <a:schemeClr val="accent2">
                        <a:lumMod val="75000"/>
                      </a:schemeClr>
                    </a:solidFill>
                  </a:tcPr>
                </a:tc>
                <a:tc>
                  <a:txBody>
                    <a:bodyPr/>
                    <a:lstStyle/>
                    <a:p>
                      <a:pPr marL="0" algn="l" defTabSz="1219017" rtl="0" eaLnBrk="1" latinLnBrk="0" hangingPunct="1"/>
                      <a:r>
                        <a:rPr lang="es-ES" sz="800" b="1" kern="1200" dirty="0">
                          <a:solidFill>
                            <a:schemeClr val="tx1"/>
                          </a:solidFill>
                          <a:latin typeface="+mn-lt"/>
                          <a:ea typeface="+mn-ea"/>
                          <a:cs typeface="+mn-cs"/>
                        </a:rPr>
                        <a:t>Índice de saneamiento </a:t>
                      </a:r>
                    </a:p>
                    <a:p>
                      <a:pPr marL="0" algn="l" defTabSz="1219017" rtl="0" eaLnBrk="1" latinLnBrk="0" hangingPunct="1"/>
                      <a:r>
                        <a:rPr lang="es-CL" sz="800" b="1" kern="1200" dirty="0">
                          <a:solidFill>
                            <a:schemeClr val="tx1"/>
                          </a:solidFill>
                          <a:latin typeface="+mn-lt"/>
                          <a:ea typeface="+mn-ea"/>
                          <a:cs typeface="+mn-cs"/>
                        </a:rPr>
                        <a:t>Habitantes por vivienda particular ocupada, Hogares por vivienda </a:t>
                      </a:r>
                    </a:p>
                    <a:p>
                      <a:pPr marL="0" algn="l" defTabSz="1219017" rtl="0" eaLnBrk="1" latinLnBrk="0" hangingPunct="1"/>
                      <a:r>
                        <a:rPr lang="es-CL" sz="800" b="1" kern="1200" dirty="0">
                          <a:solidFill>
                            <a:schemeClr val="tx1"/>
                          </a:solidFill>
                          <a:latin typeface="+mn-lt"/>
                          <a:ea typeface="+mn-ea"/>
                          <a:cs typeface="+mn-cs"/>
                        </a:rPr>
                        <a:t>Jefas de hogar respecto al total de hogares </a:t>
                      </a:r>
                    </a:p>
                    <a:p>
                      <a:pPr marL="0" algn="l" defTabSz="1219017" rtl="0" eaLnBrk="1" latinLnBrk="0" hangingPunct="1"/>
                      <a:r>
                        <a:rPr lang="es-CL" sz="800" b="1" kern="1200" dirty="0">
                          <a:solidFill>
                            <a:schemeClr val="tx1"/>
                          </a:solidFill>
                          <a:latin typeface="+mn-lt"/>
                          <a:ea typeface="+mn-ea"/>
                          <a:cs typeface="+mn-cs"/>
                        </a:rPr>
                        <a:t>Accesibilidad tecnológica en los hogares </a:t>
                      </a:r>
                    </a:p>
                    <a:p>
                      <a:pPr marL="0" marR="0" lvl="0" indent="0" algn="l" defTabSz="1219017" rtl="0" eaLnBrk="1" fontAlgn="auto" latinLnBrk="0" hangingPunct="1">
                        <a:lnSpc>
                          <a:spcPct val="100000"/>
                        </a:lnSpc>
                        <a:spcBef>
                          <a:spcPts val="0"/>
                        </a:spcBef>
                        <a:spcAft>
                          <a:spcPts val="0"/>
                        </a:spcAft>
                        <a:buClrTx/>
                        <a:buSzTx/>
                        <a:buFontTx/>
                        <a:buNone/>
                        <a:tabLst/>
                        <a:defRPr/>
                      </a:pPr>
                      <a:r>
                        <a:rPr lang="es-CL" sz="800" b="1" kern="1200" dirty="0">
                          <a:solidFill>
                            <a:schemeClr val="tx1"/>
                          </a:solidFill>
                          <a:latin typeface="+mn-lt"/>
                          <a:ea typeface="+mn-ea"/>
                          <a:cs typeface="+mn-cs"/>
                        </a:rPr>
                        <a:t>Material de la vivienda (tipo de techo pared)</a:t>
                      </a:r>
                    </a:p>
                  </a:txBody>
                  <a:tcPr marL="0" marR="0" marT="0" marB="0" anchor="ctr">
                    <a:solidFill>
                      <a:schemeClr val="accent3">
                        <a:lumMod val="20000"/>
                        <a:lumOff val="80000"/>
                      </a:schemeClr>
                    </a:solidFill>
                  </a:tcPr>
                </a:tc>
                <a:extLst>
                  <a:ext uri="{0D108BD9-81ED-4DB2-BD59-A6C34878D82A}">
                    <a16:rowId xmlns:a16="http://schemas.microsoft.com/office/drawing/2014/main" val="1233047202"/>
                  </a:ext>
                </a:extLst>
              </a:tr>
              <a:tr h="262369">
                <a:tc>
                  <a:txBody>
                    <a:bodyPr/>
                    <a:lstStyle/>
                    <a:p>
                      <a:pPr marL="0" algn="ctr" defTabSz="1219017" rtl="0" eaLnBrk="1" latinLnBrk="0" hangingPunct="1"/>
                      <a:r>
                        <a:rPr lang="es-ES" sz="800" b="1" kern="1200" dirty="0">
                          <a:solidFill>
                            <a:schemeClr val="bg1"/>
                          </a:solidFill>
                          <a:latin typeface="+mn-lt"/>
                          <a:ea typeface="+mn-ea"/>
                          <a:cs typeface="+mn-cs"/>
                        </a:rPr>
                        <a:t>Empleo</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Evolución de la ocupación, PEA (por sexo y sector)</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Actividades económica</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Micro, pequeñas, medianas y grandes empresas</a:t>
                      </a:r>
                    </a:p>
                  </a:txBody>
                  <a:tcPr marL="0" marR="0" marT="0" marB="0" anchor="ctr">
                    <a:solidFill>
                      <a:schemeClr val="accent3">
                        <a:lumMod val="20000"/>
                        <a:lumOff val="8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 Jerarquía demográfica y funcional</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índice de Davies que sintetiza la cantidad y diversidad de actividades económicas presentes en un asentamiento urbano. Categorías de ciudad, pueblo , </a:t>
                      </a:r>
                      <a:r>
                        <a:rPr lang="es-CL" sz="800" b="1" kern="1200" dirty="0" err="1">
                          <a:solidFill>
                            <a:schemeClr val="tx1"/>
                          </a:solidFill>
                          <a:latin typeface="+mn-lt"/>
                          <a:ea typeface="+mn-ea"/>
                          <a:cs typeface="+mn-cs"/>
                        </a:rPr>
                        <a:t>etc</a:t>
                      </a:r>
                      <a:r>
                        <a:rPr lang="es-CL" sz="800" b="1" kern="1200" dirty="0">
                          <a:solidFill>
                            <a:schemeClr val="tx1"/>
                          </a:solidFill>
                          <a:latin typeface="+mn-lt"/>
                          <a:ea typeface="+mn-ea"/>
                          <a:cs typeface="+mn-cs"/>
                        </a:rPr>
                        <a:t> </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Índice de Competitividad </a:t>
                      </a:r>
                    </a:p>
                  </a:txBody>
                  <a:tcPr marL="0" marR="0" marT="0" marB="0" anchor="ctr">
                    <a:solidFill>
                      <a:schemeClr val="accent2">
                        <a:lumMod val="75000"/>
                      </a:schemeClr>
                    </a:solidFill>
                  </a:tcPr>
                </a:tc>
                <a:tc>
                  <a:txBody>
                    <a:bodyPr/>
                    <a:lstStyle/>
                    <a:p>
                      <a:pPr marL="0" algn="l" defTabSz="1219017" rtl="0" eaLnBrk="1" latinLnBrk="0" hangingPunct="1"/>
                      <a:r>
                        <a:rPr lang="es-CL" sz="800" b="1" kern="1200" dirty="0">
                          <a:solidFill>
                            <a:schemeClr val="tx1"/>
                          </a:solidFill>
                          <a:latin typeface="+mn-lt"/>
                          <a:ea typeface="+mn-ea"/>
                          <a:cs typeface="+mn-cs"/>
                        </a:rPr>
                        <a:t>Identificar el territorio con potencial de desarrollo económico más débil, con el fin de focalizar los esfuerzos</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l"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6447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12. INTERACCIÓN DE VARIABLES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271832" cy="5849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Teniendo como base las variables definidas en el paso anterior, con qué otras variables generales se podrían cruzar para enriquecer el análisis o interpretación posterior.</a:t>
            </a: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AD0CF36C-53F0-4D9A-B635-855D241609D5}"/>
              </a:ext>
            </a:extLst>
          </p:cNvPr>
          <p:cNvGraphicFramePr>
            <a:graphicFrameLocks noGrp="1"/>
          </p:cNvGraphicFramePr>
          <p:nvPr>
            <p:extLst>
              <p:ext uri="{D42A27DB-BD31-4B8C-83A1-F6EECF244321}">
                <p14:modId xmlns:p14="http://schemas.microsoft.com/office/powerpoint/2010/main" val="80345536"/>
              </p:ext>
            </p:extLst>
          </p:nvPr>
        </p:nvGraphicFramePr>
        <p:xfrm>
          <a:off x="5990712" y="1864993"/>
          <a:ext cx="5307010" cy="4242758"/>
        </p:xfrm>
        <a:graphic>
          <a:graphicData uri="http://schemas.openxmlformats.org/drawingml/2006/table">
            <a:tbl>
              <a:tblPr firstRow="1" bandRow="1">
                <a:tableStyleId>{5C22544A-7EE6-4342-B048-85BDC9FD1C3A}</a:tableStyleId>
              </a:tblPr>
              <a:tblGrid>
                <a:gridCol w="2773535">
                  <a:extLst>
                    <a:ext uri="{9D8B030D-6E8A-4147-A177-3AD203B41FA5}">
                      <a16:colId xmlns:a16="http://schemas.microsoft.com/office/drawing/2014/main" val="2103009954"/>
                    </a:ext>
                  </a:extLst>
                </a:gridCol>
                <a:gridCol w="2533475">
                  <a:extLst>
                    <a:ext uri="{9D8B030D-6E8A-4147-A177-3AD203B41FA5}">
                      <a16:colId xmlns:a16="http://schemas.microsoft.com/office/drawing/2014/main" val="1925803471"/>
                    </a:ext>
                  </a:extLst>
                </a:gridCol>
              </a:tblGrid>
              <a:tr h="326366">
                <a:tc>
                  <a:txBody>
                    <a:bodyPr/>
                    <a:lstStyle/>
                    <a:p>
                      <a:pPr algn="ctr"/>
                      <a:r>
                        <a:rPr lang="es-ES" sz="1100" dirty="0"/>
                        <a:t>VARIABLE DEL PRODUCTO</a:t>
                      </a:r>
                    </a:p>
                  </a:txBody>
                  <a:tcPr>
                    <a:solidFill>
                      <a:schemeClr val="accent2">
                        <a:lumMod val="75000"/>
                      </a:schemeClr>
                    </a:solidFill>
                  </a:tcPr>
                </a:tc>
                <a:tc>
                  <a:txBody>
                    <a:bodyPr/>
                    <a:lstStyle/>
                    <a:p>
                      <a:pPr algn="ctr"/>
                      <a:r>
                        <a:rPr lang="es-ES" sz="1100" dirty="0">
                          <a:solidFill>
                            <a:schemeClr val="tx1"/>
                          </a:solidFill>
                        </a:rPr>
                        <a:t>OTRAS VARIABLES GENERALES</a:t>
                      </a:r>
                    </a:p>
                  </a:txBody>
                  <a:tcPr>
                    <a:solidFill>
                      <a:schemeClr val="accent3">
                        <a:lumMod val="60000"/>
                        <a:lumOff val="40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Población mayor de 60 años</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Zonas de mayor incidencia de COVID</a:t>
                      </a:r>
                    </a:p>
                  </a:txBody>
                  <a:tcPr marL="0" marR="0" marT="0" marB="0" anchor="ctr">
                    <a:solidFill>
                      <a:schemeClr val="accent3">
                        <a:lumMod val="60000"/>
                        <a:lumOff val="40000"/>
                      </a:schemeClr>
                    </a:solidFill>
                  </a:tcPr>
                </a:tc>
                <a:extLst>
                  <a:ext uri="{0D108BD9-81ED-4DB2-BD59-A6C34878D82A}">
                    <a16:rowId xmlns:a16="http://schemas.microsoft.com/office/drawing/2014/main" val="3965232244"/>
                  </a:ext>
                </a:extLst>
              </a:tr>
              <a:tr h="326366">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CL" sz="800" b="1" kern="1200" dirty="0">
                          <a:solidFill>
                            <a:schemeClr val="bg1"/>
                          </a:solidFill>
                          <a:latin typeface="+mn-lt"/>
                          <a:ea typeface="+mn-ea"/>
                          <a:cs typeface="+mn-cs"/>
                        </a:rPr>
                        <a:t>Crecimiento demográfico proyectado</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Evolución del crecimiento de la huella urbana</a:t>
                      </a:r>
                    </a:p>
                  </a:txBody>
                  <a:tcPr marL="0" marR="0" marT="0" marB="0" anchor="ctr">
                    <a:solidFill>
                      <a:schemeClr val="accent3">
                        <a:lumMod val="60000"/>
                        <a:lumOff val="4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Calidad de Educación</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Índice </a:t>
                      </a:r>
                      <a:r>
                        <a:rPr lang="es-ES" sz="800" b="1" kern="1200" dirty="0" err="1">
                          <a:solidFill>
                            <a:schemeClr val="tx1"/>
                          </a:solidFill>
                          <a:latin typeface="+mn-lt"/>
                          <a:ea typeface="+mn-ea"/>
                          <a:cs typeface="+mn-cs"/>
                        </a:rPr>
                        <a:t>Sociomaterial</a:t>
                      </a:r>
                      <a:r>
                        <a:rPr lang="es-ES" sz="800" b="1" kern="1200" dirty="0">
                          <a:solidFill>
                            <a:schemeClr val="tx1"/>
                          </a:solidFill>
                          <a:latin typeface="+mn-lt"/>
                          <a:ea typeface="+mn-ea"/>
                          <a:cs typeface="+mn-cs"/>
                        </a:rPr>
                        <a:t> Territorial</a:t>
                      </a:r>
                    </a:p>
                  </a:txBody>
                  <a:tcPr marL="0" marR="0" marT="0" marB="0" anchor="ctr">
                    <a:solidFill>
                      <a:schemeClr val="accent3">
                        <a:lumMod val="60000"/>
                        <a:lumOff val="4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Materialidad de Viviendas</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Vulnerabilidad ante fenómenos extremos</a:t>
                      </a:r>
                    </a:p>
                  </a:txBody>
                  <a:tcPr marL="0" marR="0" marT="0" marB="0" anchor="ctr">
                    <a:solidFill>
                      <a:schemeClr val="accent3">
                        <a:lumMod val="60000"/>
                        <a:lumOff val="4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Accesibilidad Tecnológica en Hogares</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Rendimiento Escolar</a:t>
                      </a:r>
                    </a:p>
                  </a:txBody>
                  <a:tcPr marL="0" marR="0" marT="0" marB="0" anchor="ctr">
                    <a:solidFill>
                      <a:schemeClr val="accent3">
                        <a:lumMod val="60000"/>
                        <a:lumOff val="40000"/>
                      </a:schemeClr>
                    </a:solidFill>
                  </a:tcPr>
                </a:tc>
                <a:extLst>
                  <a:ext uri="{0D108BD9-81ED-4DB2-BD59-A6C34878D82A}">
                    <a16:rowId xmlns:a16="http://schemas.microsoft.com/office/drawing/2014/main" val="385001035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51814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13. DATOS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Los datos vinculados a las variables de interés estarán definidos por algunos atributos que son específicos para cada conjunto de datos.</a:t>
            </a:r>
          </a:p>
          <a:p>
            <a:pPr defTabSz="1219017">
              <a:spcBef>
                <a:spcPts val="601"/>
              </a:spcBef>
              <a:spcAft>
                <a:spcPts val="601"/>
              </a:spcAft>
            </a:pPr>
            <a:r>
              <a:rPr lang="es-ES" sz="1067" dirty="0">
                <a:solidFill>
                  <a:srgbClr val="575756"/>
                </a:solidFill>
                <a:latin typeface="Chevin Pro DemiBold"/>
              </a:rPr>
              <a:t>En la siguiente tabla se puede sistematizar esta información y la del siguiente punto.</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14. ACTUALIZACIÓN</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4" y="1794597"/>
            <a:ext cx="4731066" cy="106728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Necesitamos tener una noción respecto de la periodicidad de actualización que requerirían los datos. Podría ser continua, diaria, semanal, mensual, etc.</a:t>
            </a:r>
          </a:p>
          <a:p>
            <a:pPr defTabSz="1219017">
              <a:spcBef>
                <a:spcPts val="601"/>
              </a:spcBef>
              <a:spcAft>
                <a:spcPts val="601"/>
              </a:spcAft>
            </a:pPr>
            <a:r>
              <a:rPr lang="es-ES" sz="1067" dirty="0">
                <a:solidFill>
                  <a:srgbClr val="575756"/>
                </a:solidFill>
                <a:latin typeface="Chevin Pro DemiBold"/>
              </a:rPr>
              <a:t>Además, si es posible identificar el o los métodos de actualización que se visualicen para los datos, sería de gran ayuda para evaluar el esfuerzo que eso requeriría.</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3298B43D-017E-4660-84DE-25D6CE37B1C5}"/>
              </a:ext>
            </a:extLst>
          </p:cNvPr>
          <p:cNvGraphicFramePr>
            <a:graphicFrameLocks noGrp="1"/>
          </p:cNvGraphicFramePr>
          <p:nvPr>
            <p:extLst>
              <p:ext uri="{D42A27DB-BD31-4B8C-83A1-F6EECF244321}">
                <p14:modId xmlns:p14="http://schemas.microsoft.com/office/powerpoint/2010/main" val="4160193784"/>
              </p:ext>
            </p:extLst>
          </p:nvPr>
        </p:nvGraphicFramePr>
        <p:xfrm>
          <a:off x="1483756" y="3082295"/>
          <a:ext cx="9462133" cy="3348774"/>
        </p:xfrm>
        <a:graphic>
          <a:graphicData uri="http://schemas.openxmlformats.org/drawingml/2006/table">
            <a:tbl>
              <a:tblPr firstRow="1" bandRow="1">
                <a:tableStyleId>{5C22544A-7EE6-4342-B048-85BDC9FD1C3A}</a:tableStyleId>
              </a:tblPr>
              <a:tblGrid>
                <a:gridCol w="1150387">
                  <a:extLst>
                    <a:ext uri="{9D8B030D-6E8A-4147-A177-3AD203B41FA5}">
                      <a16:colId xmlns:a16="http://schemas.microsoft.com/office/drawing/2014/main" val="2103009954"/>
                    </a:ext>
                  </a:extLst>
                </a:gridCol>
                <a:gridCol w="1208015">
                  <a:extLst>
                    <a:ext uri="{9D8B030D-6E8A-4147-A177-3AD203B41FA5}">
                      <a16:colId xmlns:a16="http://schemas.microsoft.com/office/drawing/2014/main" val="1925803471"/>
                    </a:ext>
                  </a:extLst>
                </a:gridCol>
                <a:gridCol w="3699545">
                  <a:extLst>
                    <a:ext uri="{9D8B030D-6E8A-4147-A177-3AD203B41FA5}">
                      <a16:colId xmlns:a16="http://schemas.microsoft.com/office/drawing/2014/main" val="4209277347"/>
                    </a:ext>
                  </a:extLst>
                </a:gridCol>
                <a:gridCol w="1644983">
                  <a:extLst>
                    <a:ext uri="{9D8B030D-6E8A-4147-A177-3AD203B41FA5}">
                      <a16:colId xmlns:a16="http://schemas.microsoft.com/office/drawing/2014/main" val="2334272508"/>
                    </a:ext>
                  </a:extLst>
                </a:gridCol>
                <a:gridCol w="1759203">
                  <a:extLst>
                    <a:ext uri="{9D8B030D-6E8A-4147-A177-3AD203B41FA5}">
                      <a16:colId xmlns:a16="http://schemas.microsoft.com/office/drawing/2014/main" val="2411361094"/>
                    </a:ext>
                  </a:extLst>
                </a:gridCol>
              </a:tblGrid>
              <a:tr h="326366">
                <a:tc>
                  <a:txBody>
                    <a:bodyPr/>
                    <a:lstStyle/>
                    <a:p>
                      <a:r>
                        <a:rPr lang="es-ES" sz="1100" dirty="0"/>
                        <a:t>TIPO DE DATOS</a:t>
                      </a:r>
                    </a:p>
                  </a:txBody>
                  <a:tcPr>
                    <a:solidFill>
                      <a:schemeClr val="accent1"/>
                    </a:solidFill>
                  </a:tcPr>
                </a:tc>
                <a:tc>
                  <a:txBody>
                    <a:bodyPr/>
                    <a:lstStyle/>
                    <a:p>
                      <a:r>
                        <a:rPr lang="es-ES" sz="1100" dirty="0"/>
                        <a:t>REPRESENTAN</a:t>
                      </a:r>
                    </a:p>
                  </a:txBody>
                  <a:tcPr>
                    <a:solidFill>
                      <a:schemeClr val="accent2">
                        <a:lumMod val="75000"/>
                      </a:schemeClr>
                    </a:solidFill>
                  </a:tcPr>
                </a:tc>
                <a:tc>
                  <a:txBody>
                    <a:bodyPr/>
                    <a:lstStyle/>
                    <a:p>
                      <a:pPr algn="ctr"/>
                      <a:r>
                        <a:rPr lang="es-ES" sz="1100" dirty="0"/>
                        <a:t>Descripción</a:t>
                      </a:r>
                    </a:p>
                  </a:txBody>
                  <a:tcPr>
                    <a:solidFill>
                      <a:schemeClr val="accent2"/>
                    </a:solidFill>
                  </a:tcPr>
                </a:tc>
                <a:tc>
                  <a:txBody>
                    <a:bodyPr/>
                    <a:lstStyle/>
                    <a:p>
                      <a:pPr algn="ctr"/>
                      <a:r>
                        <a:rPr lang="es-ES" sz="1100" dirty="0"/>
                        <a:t>Periodos Actualización</a:t>
                      </a:r>
                    </a:p>
                  </a:txBody>
                  <a:tcPr>
                    <a:solidFill>
                      <a:schemeClr val="accent2"/>
                    </a:solidFill>
                  </a:tcPr>
                </a:tc>
                <a:tc>
                  <a:txBody>
                    <a:bodyPr/>
                    <a:lstStyle/>
                    <a:p>
                      <a:pPr algn="ctr"/>
                      <a:r>
                        <a:rPr lang="es-ES" sz="1100" dirty="0"/>
                        <a:t>Método Actualización</a:t>
                      </a:r>
                    </a:p>
                  </a:txBody>
                  <a:tcPr>
                    <a:solidFill>
                      <a:schemeClr val="accent2"/>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EVOLUCIÓN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Series históricas?</a:t>
                      </a:r>
                    </a:p>
                  </a:txBody>
                  <a:tcPr marL="0" marR="0" marT="0" marB="0" anchor="ctr">
                    <a:solidFill>
                      <a:schemeClr val="accent2">
                        <a:lumMod val="75000"/>
                      </a:schemeClr>
                    </a:solidFill>
                  </a:tcPr>
                </a:tc>
                <a:tc>
                  <a:txBody>
                    <a:bodyPr/>
                    <a:lstStyle/>
                    <a:p>
                      <a:pPr algn="ctr"/>
                      <a:r>
                        <a:rPr lang="es-ES" sz="800" b="1" dirty="0">
                          <a:solidFill>
                            <a:srgbClr val="000000"/>
                          </a:solidFill>
                        </a:rPr>
                        <a:t>Todas la variables del Censo</a:t>
                      </a:r>
                    </a:p>
                  </a:txBody>
                  <a:tcPr marL="0" marR="0" marT="0" marB="0" anchor="ctr"/>
                </a:tc>
                <a:tc>
                  <a:txBody>
                    <a:bodyPr/>
                    <a:lstStyle/>
                    <a:p>
                      <a:pPr algn="ctr"/>
                      <a:r>
                        <a:rPr lang="es-ES" sz="800" b="1" dirty="0">
                          <a:solidFill>
                            <a:srgbClr val="000000"/>
                          </a:solidFill>
                        </a:rPr>
                        <a:t>Cada 10 años</a:t>
                      </a:r>
                    </a:p>
                  </a:txBody>
                  <a:tcPr marL="0" marR="0" marT="0" marB="0" anchor="ctr"/>
                </a:tc>
                <a:tc>
                  <a:txBody>
                    <a:bodyPr/>
                    <a:lstStyle/>
                    <a:p>
                      <a:pPr algn="ctr"/>
                      <a:r>
                        <a:rPr lang="es-ES" sz="800" b="1" dirty="0">
                          <a:solidFill>
                            <a:srgbClr val="000000"/>
                          </a:solidFill>
                        </a:rPr>
                        <a:t>Censo de Población y Vivienda</a:t>
                      </a:r>
                    </a:p>
                  </a:txBody>
                  <a:tcPr marL="0" marR="0" marT="0" marB="0" anchor="ct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Actual?</a:t>
                      </a:r>
                    </a:p>
                  </a:txBody>
                  <a:tcPr marL="0" marR="0" marT="0" marB="0" anchor="ctr">
                    <a:solidFill>
                      <a:schemeClr val="accent2">
                        <a:lumMod val="75000"/>
                      </a:schemeClr>
                    </a:solidFill>
                  </a:tcPr>
                </a:tc>
                <a:tc>
                  <a:txBody>
                    <a:bodyPr/>
                    <a:lstStyle/>
                    <a:p>
                      <a:pPr algn="ctr"/>
                      <a:r>
                        <a:rPr lang="es-ES" sz="800" b="1" dirty="0">
                          <a:solidFill>
                            <a:srgbClr val="000000"/>
                          </a:solidFill>
                        </a:rPr>
                        <a:t>Todas la variables de CASEN</a:t>
                      </a:r>
                    </a:p>
                  </a:txBody>
                  <a:tcPr marL="0" marR="0" marT="0" marB="0" anchor="ctr"/>
                </a:tc>
                <a:tc>
                  <a:txBody>
                    <a:bodyPr/>
                    <a:lstStyle/>
                    <a:p>
                      <a:pPr algn="ctr"/>
                      <a:r>
                        <a:rPr lang="es-ES" sz="800" b="1" dirty="0">
                          <a:solidFill>
                            <a:srgbClr val="000000"/>
                          </a:solidFill>
                        </a:rPr>
                        <a:t>Anual</a:t>
                      </a:r>
                    </a:p>
                  </a:txBody>
                  <a:tcPr marL="0" marR="0" marT="0" marB="0" anchor="ctr"/>
                </a:tc>
                <a:tc>
                  <a:txBody>
                    <a:bodyPr/>
                    <a:lstStyle/>
                    <a:p>
                      <a:pPr algn="ctr"/>
                      <a:r>
                        <a:rPr lang="es-ES" sz="800" b="1" dirty="0">
                          <a:solidFill>
                            <a:srgbClr val="000000"/>
                          </a:solidFill>
                        </a:rPr>
                        <a:t>CASEN</a:t>
                      </a:r>
                    </a:p>
                  </a:txBody>
                  <a:tcPr marL="0" marR="0" marT="0" marB="0" anchor="ct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Pasado?</a:t>
                      </a:r>
                    </a:p>
                  </a:txBody>
                  <a:tcPr marL="0" marR="0" marT="0" marB="0" anchor="ctr">
                    <a:solidFill>
                      <a:schemeClr val="accent2">
                        <a:lumMod val="75000"/>
                      </a:schemeClr>
                    </a:solidFill>
                  </a:tcPr>
                </a:tc>
                <a:tc>
                  <a:txBody>
                    <a:bodyPr/>
                    <a:lstStyle/>
                    <a:p>
                      <a:pPr algn="ctr"/>
                      <a:r>
                        <a:rPr lang="es-ES" sz="800" b="1" dirty="0">
                          <a:solidFill>
                            <a:srgbClr val="000000"/>
                          </a:solidFill>
                        </a:rPr>
                        <a:t>Censo y CASEN</a:t>
                      </a:r>
                    </a:p>
                  </a:txBody>
                  <a:tcPr marL="0" marR="0" marT="0" marB="0" anchor="ctr"/>
                </a:tc>
                <a:tc>
                  <a:txBody>
                    <a:bodyPr/>
                    <a:lstStyle/>
                    <a:p>
                      <a:pPr algn="ctr"/>
                      <a:r>
                        <a:rPr lang="es-ES" sz="800" b="1" dirty="0">
                          <a:solidFill>
                            <a:srgbClr val="000000"/>
                          </a:solidFill>
                        </a:rPr>
                        <a:t>Cada 10 años y anual</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Censo de Población y Vivienda</a:t>
                      </a:r>
                    </a:p>
                    <a:p>
                      <a:pPr algn="ctr"/>
                      <a:r>
                        <a:rPr lang="es-ES" sz="800" b="1" dirty="0">
                          <a:solidFill>
                            <a:srgbClr val="000000"/>
                          </a:solidFill>
                        </a:rPr>
                        <a:t>CASEN</a:t>
                      </a:r>
                    </a:p>
                  </a:txBody>
                  <a:tcPr marL="0" marR="0" marT="0" marB="0" anchor="ct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PROYECCIÓN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 puede extender a futuro?</a:t>
                      </a:r>
                    </a:p>
                  </a:txBody>
                  <a:tcPr marL="0" marR="0" marT="0" marB="0" anchor="ctr">
                    <a:solidFill>
                      <a:schemeClr val="accent2">
                        <a:lumMod val="75000"/>
                      </a:schemeClr>
                    </a:solidFill>
                  </a:tcPr>
                </a:tc>
                <a:tc>
                  <a:txBody>
                    <a:bodyPr/>
                    <a:lstStyle/>
                    <a:p>
                      <a:pPr algn="ctr"/>
                      <a:r>
                        <a:rPr lang="es-ES" sz="800" b="1" dirty="0">
                          <a:solidFill>
                            <a:srgbClr val="000000"/>
                          </a:solidFill>
                        </a:rPr>
                        <a:t>Proyecciones de Población basadas en el Censo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Cada 10 años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Censo de Población y Vivienda</a:t>
                      </a:r>
                    </a:p>
                  </a:txBody>
                  <a:tcPr marL="0" marR="0" marT="0" marB="0" anchor="ct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UBICACIÓN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Podemos localizar geográficamente?</a:t>
                      </a:r>
                    </a:p>
                  </a:txBody>
                  <a:tcPr marL="0" marR="0" marT="0" marB="0" anchor="ctr">
                    <a:solidFill>
                      <a:schemeClr val="accent2">
                        <a:lumMod val="75000"/>
                      </a:schemeClr>
                    </a:solidFill>
                  </a:tcPr>
                </a:tc>
                <a:tc>
                  <a:txBody>
                    <a:bodyPr/>
                    <a:lstStyle/>
                    <a:p>
                      <a:pPr algn="ctr"/>
                      <a:r>
                        <a:rPr lang="es-ES" sz="800" b="1" dirty="0">
                          <a:solidFill>
                            <a:srgbClr val="000000"/>
                          </a:solidFill>
                        </a:rPr>
                        <a:t>Localización hasta el nivel de manzana en el caso de los datos del Censo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Cada 10 años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Censo de Población y Vivienda</a:t>
                      </a:r>
                    </a:p>
                  </a:txBody>
                  <a:tcPr marL="0" marR="0" marT="0" marB="0" anchor="ct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ESCALA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Global-Nacional-Subnacional-Regional- Municipal</a:t>
                      </a:r>
                    </a:p>
                  </a:txBody>
                  <a:tcPr marL="0" marR="0" marT="0" marB="0" anchor="ctr">
                    <a:solidFill>
                      <a:schemeClr val="accent2">
                        <a:lumMod val="75000"/>
                      </a:schemeClr>
                    </a:solidFill>
                  </a:tcPr>
                </a:tc>
                <a:tc>
                  <a:txBody>
                    <a:bodyPr/>
                    <a:lstStyle/>
                    <a:p>
                      <a:pPr algn="ctr"/>
                      <a:r>
                        <a:rPr lang="es-ES" sz="800" b="1" dirty="0">
                          <a:solidFill>
                            <a:srgbClr val="000000"/>
                          </a:solidFill>
                        </a:rPr>
                        <a:t>Todos los niveles considerados en el Censo hasta el nivel de manzana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Cada 10 años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Censo de Población y Vivienda</a:t>
                      </a:r>
                    </a:p>
                  </a:txBody>
                  <a:tcPr marL="0" marR="0" marT="0" marB="0" anchor="ct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bl>
          </a:graphicData>
        </a:graphic>
      </p:graphicFrame>
    </p:spTree>
    <p:extLst>
      <p:ext uri="{BB962C8B-B14F-4D97-AF65-F5344CB8AC3E}">
        <p14:creationId xmlns:p14="http://schemas.microsoft.com/office/powerpoint/2010/main" val="304941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Freeform 275"/>
          <p:cNvSpPr/>
          <p:nvPr/>
        </p:nvSpPr>
        <p:spPr>
          <a:xfrm>
            <a:off x="-600" y="3150941"/>
            <a:ext cx="12193200" cy="3732791"/>
          </a:xfrm>
          <a:custGeom>
            <a:avLst/>
            <a:gdLst>
              <a:gd name="connsiteX0" fmla="*/ 6599588 w 12193200"/>
              <a:gd name="connsiteY0" fmla="*/ 0 h 3732790"/>
              <a:gd name="connsiteX1" fmla="*/ 6610849 w 12193200"/>
              <a:gd name="connsiteY1" fmla="*/ 0 h 3732790"/>
              <a:gd name="connsiteX2" fmla="*/ 6610849 w 12193200"/>
              <a:gd name="connsiteY2" fmla="*/ 97862 h 3732790"/>
              <a:gd name="connsiteX3" fmla="*/ 6618356 w 12193200"/>
              <a:gd name="connsiteY3" fmla="*/ 97862 h 3732790"/>
              <a:gd name="connsiteX4" fmla="*/ 6618356 w 12193200"/>
              <a:gd name="connsiteY4" fmla="*/ 127974 h 3732790"/>
              <a:gd name="connsiteX5" fmla="*/ 6623986 w 12193200"/>
              <a:gd name="connsiteY5" fmla="*/ 127974 h 3732790"/>
              <a:gd name="connsiteX6" fmla="*/ 6623986 w 12193200"/>
              <a:gd name="connsiteY6" fmla="*/ 314288 h 3732790"/>
              <a:gd name="connsiteX7" fmla="*/ 6642754 w 12193200"/>
              <a:gd name="connsiteY7" fmla="*/ 314288 h 3732790"/>
              <a:gd name="connsiteX8" fmla="*/ 6642754 w 12193200"/>
              <a:gd name="connsiteY8" fmla="*/ 323698 h 3732790"/>
              <a:gd name="connsiteX9" fmla="*/ 6657769 w 12193200"/>
              <a:gd name="connsiteY9" fmla="*/ 323698 h 3732790"/>
              <a:gd name="connsiteX10" fmla="*/ 6657769 w 12193200"/>
              <a:gd name="connsiteY10" fmla="*/ 334990 h 3732790"/>
              <a:gd name="connsiteX11" fmla="*/ 6669030 w 12193200"/>
              <a:gd name="connsiteY11" fmla="*/ 334990 h 3732790"/>
              <a:gd name="connsiteX12" fmla="*/ 6669030 w 12193200"/>
              <a:gd name="connsiteY12" fmla="*/ 350045 h 3732790"/>
              <a:gd name="connsiteX13" fmla="*/ 6680291 w 12193200"/>
              <a:gd name="connsiteY13" fmla="*/ 350045 h 3732790"/>
              <a:gd name="connsiteX14" fmla="*/ 6680291 w 12193200"/>
              <a:gd name="connsiteY14" fmla="*/ 459199 h 3732790"/>
              <a:gd name="connsiteX15" fmla="*/ 6699059 w 12193200"/>
              <a:gd name="connsiteY15" fmla="*/ 459199 h 3732790"/>
              <a:gd name="connsiteX16" fmla="*/ 6699059 w 12193200"/>
              <a:gd name="connsiteY16" fmla="*/ 421560 h 3732790"/>
              <a:gd name="connsiteX17" fmla="*/ 6721581 w 12193200"/>
              <a:gd name="connsiteY17" fmla="*/ 421560 h 3732790"/>
              <a:gd name="connsiteX18" fmla="*/ 6721581 w 12193200"/>
              <a:gd name="connsiteY18" fmla="*/ 459199 h 3732790"/>
              <a:gd name="connsiteX19" fmla="*/ 6732842 w 12193200"/>
              <a:gd name="connsiteY19" fmla="*/ 459199 h 3732790"/>
              <a:gd name="connsiteX20" fmla="*/ 6732842 w 12193200"/>
              <a:gd name="connsiteY20" fmla="*/ 654924 h 3732790"/>
              <a:gd name="connsiteX21" fmla="*/ 6744103 w 12193200"/>
              <a:gd name="connsiteY21" fmla="*/ 654924 h 3732790"/>
              <a:gd name="connsiteX22" fmla="*/ 6744103 w 12193200"/>
              <a:gd name="connsiteY22" fmla="*/ 828065 h 3732790"/>
              <a:gd name="connsiteX23" fmla="*/ 6766625 w 12193200"/>
              <a:gd name="connsiteY23" fmla="*/ 828065 h 3732790"/>
              <a:gd name="connsiteX24" fmla="*/ 6766625 w 12193200"/>
              <a:gd name="connsiteY24" fmla="*/ 875114 h 3732790"/>
              <a:gd name="connsiteX25" fmla="*/ 6789146 w 12193200"/>
              <a:gd name="connsiteY25" fmla="*/ 875114 h 3732790"/>
              <a:gd name="connsiteX26" fmla="*/ 6789146 w 12193200"/>
              <a:gd name="connsiteY26" fmla="*/ 997442 h 3732790"/>
              <a:gd name="connsiteX27" fmla="*/ 6807915 w 12193200"/>
              <a:gd name="connsiteY27" fmla="*/ 997442 h 3732790"/>
              <a:gd name="connsiteX28" fmla="*/ 6807915 w 12193200"/>
              <a:gd name="connsiteY28" fmla="*/ 978622 h 3732790"/>
              <a:gd name="connsiteX29" fmla="*/ 6824806 w 12193200"/>
              <a:gd name="connsiteY29" fmla="*/ 978622 h 3732790"/>
              <a:gd name="connsiteX30" fmla="*/ 6824806 w 12193200"/>
              <a:gd name="connsiteY30" fmla="*/ 940983 h 3732790"/>
              <a:gd name="connsiteX31" fmla="*/ 6862342 w 12193200"/>
              <a:gd name="connsiteY31" fmla="*/ 940983 h 3732790"/>
              <a:gd name="connsiteX32" fmla="*/ 6862342 w 12193200"/>
              <a:gd name="connsiteY32" fmla="*/ 924045 h 3732790"/>
              <a:gd name="connsiteX33" fmla="*/ 6967444 w 12193200"/>
              <a:gd name="connsiteY33" fmla="*/ 924045 h 3732790"/>
              <a:gd name="connsiteX34" fmla="*/ 6967444 w 12193200"/>
              <a:gd name="connsiteY34" fmla="*/ 875114 h 3732790"/>
              <a:gd name="connsiteX35" fmla="*/ 7008734 w 12193200"/>
              <a:gd name="connsiteY35" fmla="*/ 875114 h 3732790"/>
              <a:gd name="connsiteX36" fmla="*/ 7008734 w 12193200"/>
              <a:gd name="connsiteY36" fmla="*/ 845002 h 3732790"/>
              <a:gd name="connsiteX37" fmla="*/ 7046270 w 12193200"/>
              <a:gd name="connsiteY37" fmla="*/ 845002 h 3732790"/>
              <a:gd name="connsiteX38" fmla="*/ 7046270 w 12193200"/>
              <a:gd name="connsiteY38" fmla="*/ 875114 h 3732790"/>
              <a:gd name="connsiteX39" fmla="*/ 7061285 w 12193200"/>
              <a:gd name="connsiteY39" fmla="*/ 875114 h 3732790"/>
              <a:gd name="connsiteX40" fmla="*/ 7061285 w 12193200"/>
              <a:gd name="connsiteY40" fmla="*/ 858176 h 3732790"/>
              <a:gd name="connsiteX41" fmla="*/ 7074423 w 12193200"/>
              <a:gd name="connsiteY41" fmla="*/ 858176 h 3732790"/>
              <a:gd name="connsiteX42" fmla="*/ 7074423 w 12193200"/>
              <a:gd name="connsiteY42" fmla="*/ 835593 h 3732790"/>
              <a:gd name="connsiteX43" fmla="*/ 7138235 w 12193200"/>
              <a:gd name="connsiteY43" fmla="*/ 835593 h 3732790"/>
              <a:gd name="connsiteX44" fmla="*/ 7138235 w 12193200"/>
              <a:gd name="connsiteY44" fmla="*/ 404622 h 3732790"/>
              <a:gd name="connsiteX45" fmla="*/ 7164510 w 12193200"/>
              <a:gd name="connsiteY45" fmla="*/ 404622 h 3732790"/>
              <a:gd name="connsiteX46" fmla="*/ 7164510 w 12193200"/>
              <a:gd name="connsiteY46" fmla="*/ 395213 h 3732790"/>
              <a:gd name="connsiteX47" fmla="*/ 7202046 w 12193200"/>
              <a:gd name="connsiteY47" fmla="*/ 395213 h 3732790"/>
              <a:gd name="connsiteX48" fmla="*/ 7202046 w 12193200"/>
              <a:gd name="connsiteY48" fmla="*/ 383921 h 3732790"/>
              <a:gd name="connsiteX49" fmla="*/ 7254597 w 12193200"/>
              <a:gd name="connsiteY49" fmla="*/ 383921 h 3732790"/>
              <a:gd name="connsiteX50" fmla="*/ 7254597 w 12193200"/>
              <a:gd name="connsiteY50" fmla="*/ 350045 h 3732790"/>
              <a:gd name="connsiteX51" fmla="*/ 7263981 w 12193200"/>
              <a:gd name="connsiteY51" fmla="*/ 350045 h 3732790"/>
              <a:gd name="connsiteX52" fmla="*/ 7263981 w 12193200"/>
              <a:gd name="connsiteY52" fmla="*/ 334990 h 3732790"/>
              <a:gd name="connsiteX53" fmla="*/ 7271489 w 12193200"/>
              <a:gd name="connsiteY53" fmla="*/ 334990 h 3732790"/>
              <a:gd name="connsiteX54" fmla="*/ 7271489 w 12193200"/>
              <a:gd name="connsiteY54" fmla="*/ 323698 h 3732790"/>
              <a:gd name="connsiteX55" fmla="*/ 7288380 w 12193200"/>
              <a:gd name="connsiteY55" fmla="*/ 323698 h 3732790"/>
              <a:gd name="connsiteX56" fmla="*/ 7288380 w 12193200"/>
              <a:gd name="connsiteY56" fmla="*/ 291705 h 3732790"/>
              <a:gd name="connsiteX57" fmla="*/ 7301518 w 12193200"/>
              <a:gd name="connsiteY57" fmla="*/ 291705 h 3732790"/>
              <a:gd name="connsiteX58" fmla="*/ 7301518 w 12193200"/>
              <a:gd name="connsiteY58" fmla="*/ 265357 h 3732790"/>
              <a:gd name="connsiteX59" fmla="*/ 7339054 w 12193200"/>
              <a:gd name="connsiteY59" fmla="*/ 265357 h 3732790"/>
              <a:gd name="connsiteX60" fmla="*/ 7339054 w 12193200"/>
              <a:gd name="connsiteY60" fmla="*/ 201370 h 3732790"/>
              <a:gd name="connsiteX61" fmla="*/ 7354069 w 12193200"/>
              <a:gd name="connsiteY61" fmla="*/ 201370 h 3732790"/>
              <a:gd name="connsiteX62" fmla="*/ 7354069 w 12193200"/>
              <a:gd name="connsiteY62" fmla="*/ 127974 h 3732790"/>
              <a:gd name="connsiteX63" fmla="*/ 7372837 w 12193200"/>
              <a:gd name="connsiteY63" fmla="*/ 127974 h 3732790"/>
              <a:gd name="connsiteX64" fmla="*/ 7372837 w 12193200"/>
              <a:gd name="connsiteY64" fmla="*/ 86570 h 3732790"/>
              <a:gd name="connsiteX65" fmla="*/ 7385975 w 12193200"/>
              <a:gd name="connsiteY65" fmla="*/ 86570 h 3732790"/>
              <a:gd name="connsiteX66" fmla="*/ 7385975 w 12193200"/>
              <a:gd name="connsiteY66" fmla="*/ 0 h 3732790"/>
              <a:gd name="connsiteX67" fmla="*/ 7395359 w 12193200"/>
              <a:gd name="connsiteY67" fmla="*/ 0 h 3732790"/>
              <a:gd name="connsiteX68" fmla="*/ 7395359 w 12193200"/>
              <a:gd name="connsiteY68" fmla="*/ 86570 h 3732790"/>
              <a:gd name="connsiteX69" fmla="*/ 7408496 w 12193200"/>
              <a:gd name="connsiteY69" fmla="*/ 86570 h 3732790"/>
              <a:gd name="connsiteX70" fmla="*/ 7408496 w 12193200"/>
              <a:gd name="connsiteY70" fmla="*/ 127974 h 3732790"/>
              <a:gd name="connsiteX71" fmla="*/ 7416004 w 12193200"/>
              <a:gd name="connsiteY71" fmla="*/ 127974 h 3732790"/>
              <a:gd name="connsiteX72" fmla="*/ 7416004 w 12193200"/>
              <a:gd name="connsiteY72" fmla="*/ 201370 h 3732790"/>
              <a:gd name="connsiteX73" fmla="*/ 7423511 w 12193200"/>
              <a:gd name="connsiteY73" fmla="*/ 201370 h 3732790"/>
              <a:gd name="connsiteX74" fmla="*/ 7423511 w 12193200"/>
              <a:gd name="connsiteY74" fmla="*/ 225836 h 3732790"/>
              <a:gd name="connsiteX75" fmla="*/ 7438526 w 12193200"/>
              <a:gd name="connsiteY75" fmla="*/ 225836 h 3732790"/>
              <a:gd name="connsiteX76" fmla="*/ 7438526 w 12193200"/>
              <a:gd name="connsiteY76" fmla="*/ 265357 h 3732790"/>
              <a:gd name="connsiteX77" fmla="*/ 7449786 w 12193200"/>
              <a:gd name="connsiteY77" fmla="*/ 265357 h 3732790"/>
              <a:gd name="connsiteX78" fmla="*/ 7449786 w 12193200"/>
              <a:gd name="connsiteY78" fmla="*/ 302996 h 3732790"/>
              <a:gd name="connsiteX79" fmla="*/ 7459171 w 12193200"/>
              <a:gd name="connsiteY79" fmla="*/ 302996 h 3732790"/>
              <a:gd name="connsiteX80" fmla="*/ 7459171 w 12193200"/>
              <a:gd name="connsiteY80" fmla="*/ 265357 h 3732790"/>
              <a:gd name="connsiteX81" fmla="*/ 7474185 w 12193200"/>
              <a:gd name="connsiteY81" fmla="*/ 265357 h 3732790"/>
              <a:gd name="connsiteX82" fmla="*/ 7474185 w 12193200"/>
              <a:gd name="connsiteY82" fmla="*/ 302996 h 3732790"/>
              <a:gd name="connsiteX83" fmla="*/ 7479816 w 12193200"/>
              <a:gd name="connsiteY83" fmla="*/ 302996 h 3732790"/>
              <a:gd name="connsiteX84" fmla="*/ 7479816 w 12193200"/>
              <a:gd name="connsiteY84" fmla="*/ 323698 h 3732790"/>
              <a:gd name="connsiteX85" fmla="*/ 7500461 w 12193200"/>
              <a:gd name="connsiteY85" fmla="*/ 323698 h 3732790"/>
              <a:gd name="connsiteX86" fmla="*/ 7500461 w 12193200"/>
              <a:gd name="connsiteY86" fmla="*/ 350045 h 3732790"/>
              <a:gd name="connsiteX87" fmla="*/ 7500461 w 12193200"/>
              <a:gd name="connsiteY87" fmla="*/ 366983 h 3732790"/>
              <a:gd name="connsiteX88" fmla="*/ 7500461 w 12193200"/>
              <a:gd name="connsiteY88" fmla="*/ 404622 h 3732790"/>
              <a:gd name="connsiteX89" fmla="*/ 7500461 w 12193200"/>
              <a:gd name="connsiteY89" fmla="*/ 425324 h 3732790"/>
              <a:gd name="connsiteX90" fmla="*/ 7500461 w 12193200"/>
              <a:gd name="connsiteY90" fmla="*/ 459199 h 3732790"/>
              <a:gd name="connsiteX91" fmla="*/ 7703157 w 12193200"/>
              <a:gd name="connsiteY91" fmla="*/ 459199 h 3732790"/>
              <a:gd name="connsiteX92" fmla="*/ 7703157 w 12193200"/>
              <a:gd name="connsiteY92" fmla="*/ 395213 h 3732790"/>
              <a:gd name="connsiteX93" fmla="*/ 7720048 w 12193200"/>
              <a:gd name="connsiteY93" fmla="*/ 395213 h 3732790"/>
              <a:gd name="connsiteX94" fmla="*/ 7720048 w 12193200"/>
              <a:gd name="connsiteY94" fmla="*/ 387685 h 3732790"/>
              <a:gd name="connsiteX95" fmla="*/ 7744447 w 12193200"/>
              <a:gd name="connsiteY95" fmla="*/ 387685 h 3732790"/>
              <a:gd name="connsiteX96" fmla="*/ 7744447 w 12193200"/>
              <a:gd name="connsiteY96" fmla="*/ 368865 h 3732790"/>
              <a:gd name="connsiteX97" fmla="*/ 7753831 w 12193200"/>
              <a:gd name="connsiteY97" fmla="*/ 368865 h 3732790"/>
              <a:gd name="connsiteX98" fmla="*/ 7753831 w 12193200"/>
              <a:gd name="connsiteY98" fmla="*/ 361337 h 3732790"/>
              <a:gd name="connsiteX99" fmla="*/ 7832657 w 12193200"/>
              <a:gd name="connsiteY99" fmla="*/ 361337 h 3732790"/>
              <a:gd name="connsiteX100" fmla="*/ 7832657 w 12193200"/>
              <a:gd name="connsiteY100" fmla="*/ 368865 h 3732790"/>
              <a:gd name="connsiteX101" fmla="*/ 7836411 w 12193200"/>
              <a:gd name="connsiteY101" fmla="*/ 368865 h 3732790"/>
              <a:gd name="connsiteX102" fmla="*/ 7836411 w 12193200"/>
              <a:gd name="connsiteY102" fmla="*/ 387685 h 3732790"/>
              <a:gd name="connsiteX103" fmla="*/ 7843918 w 12193200"/>
              <a:gd name="connsiteY103" fmla="*/ 387685 h 3732790"/>
              <a:gd name="connsiteX104" fmla="*/ 7843918 w 12193200"/>
              <a:gd name="connsiteY104" fmla="*/ 395213 h 3732790"/>
              <a:gd name="connsiteX105" fmla="*/ 7883332 w 12193200"/>
              <a:gd name="connsiteY105" fmla="*/ 395213 h 3732790"/>
              <a:gd name="connsiteX106" fmla="*/ 7883332 w 12193200"/>
              <a:gd name="connsiteY106" fmla="*/ 675626 h 3732790"/>
              <a:gd name="connsiteX107" fmla="*/ 7952774 w 12193200"/>
              <a:gd name="connsiteY107" fmla="*/ 675626 h 3732790"/>
              <a:gd name="connsiteX108" fmla="*/ 7952774 w 12193200"/>
              <a:gd name="connsiteY108" fmla="*/ 685035 h 3732790"/>
              <a:gd name="connsiteX109" fmla="*/ 7988433 w 12193200"/>
              <a:gd name="connsiteY109" fmla="*/ 685035 h 3732790"/>
              <a:gd name="connsiteX110" fmla="*/ 7988433 w 12193200"/>
              <a:gd name="connsiteY110" fmla="*/ 705737 h 3732790"/>
              <a:gd name="connsiteX111" fmla="*/ 7997818 w 12193200"/>
              <a:gd name="connsiteY111" fmla="*/ 705737 h 3732790"/>
              <a:gd name="connsiteX112" fmla="*/ 7997818 w 12193200"/>
              <a:gd name="connsiteY112" fmla="*/ 724557 h 3732790"/>
              <a:gd name="connsiteX113" fmla="*/ 8012832 w 12193200"/>
              <a:gd name="connsiteY113" fmla="*/ 724557 h 3732790"/>
              <a:gd name="connsiteX114" fmla="*/ 8012832 w 12193200"/>
              <a:gd name="connsiteY114" fmla="*/ 1102832 h 3732790"/>
              <a:gd name="connsiteX115" fmla="*/ 8031600 w 12193200"/>
              <a:gd name="connsiteY115" fmla="*/ 1102832 h 3732790"/>
              <a:gd name="connsiteX116" fmla="*/ 8031600 w 12193200"/>
              <a:gd name="connsiteY116" fmla="*/ 940983 h 3732790"/>
              <a:gd name="connsiteX117" fmla="*/ 8040984 w 12193200"/>
              <a:gd name="connsiteY117" fmla="*/ 940983 h 3732790"/>
              <a:gd name="connsiteX118" fmla="*/ 8040984 w 12193200"/>
              <a:gd name="connsiteY118" fmla="*/ 833711 h 3732790"/>
              <a:gd name="connsiteX119" fmla="*/ 8044738 w 12193200"/>
              <a:gd name="connsiteY119" fmla="*/ 833711 h 3732790"/>
              <a:gd name="connsiteX120" fmla="*/ 8044738 w 12193200"/>
              <a:gd name="connsiteY120" fmla="*/ 668098 h 3732790"/>
              <a:gd name="connsiteX121" fmla="*/ 8099166 w 12193200"/>
              <a:gd name="connsiteY121" fmla="*/ 668098 h 3732790"/>
              <a:gd name="connsiteX122" fmla="*/ 8099166 w 12193200"/>
              <a:gd name="connsiteY122" fmla="*/ 658688 h 3732790"/>
              <a:gd name="connsiteX123" fmla="*/ 8123564 w 12193200"/>
              <a:gd name="connsiteY123" fmla="*/ 658688 h 3732790"/>
              <a:gd name="connsiteX124" fmla="*/ 8123564 w 12193200"/>
              <a:gd name="connsiteY124" fmla="*/ 668098 h 3732790"/>
              <a:gd name="connsiteX125" fmla="*/ 8127318 w 12193200"/>
              <a:gd name="connsiteY125" fmla="*/ 668098 h 3732790"/>
              <a:gd name="connsiteX126" fmla="*/ 8127318 w 12193200"/>
              <a:gd name="connsiteY126" fmla="*/ 624812 h 3732790"/>
              <a:gd name="connsiteX127" fmla="*/ 8140456 w 12193200"/>
              <a:gd name="connsiteY127" fmla="*/ 624812 h 3732790"/>
              <a:gd name="connsiteX128" fmla="*/ 8140456 w 12193200"/>
              <a:gd name="connsiteY128" fmla="*/ 668098 h 3732790"/>
              <a:gd name="connsiteX129" fmla="*/ 8223036 w 12193200"/>
              <a:gd name="connsiteY129" fmla="*/ 668098 h 3732790"/>
              <a:gd name="connsiteX130" fmla="*/ 8223036 w 12193200"/>
              <a:gd name="connsiteY130" fmla="*/ 833711 h 3732790"/>
              <a:gd name="connsiteX131" fmla="*/ 8226789 w 12193200"/>
              <a:gd name="connsiteY131" fmla="*/ 833711 h 3732790"/>
              <a:gd name="connsiteX132" fmla="*/ 8226789 w 12193200"/>
              <a:gd name="connsiteY132" fmla="*/ 863822 h 3732790"/>
              <a:gd name="connsiteX133" fmla="*/ 8238050 w 12193200"/>
              <a:gd name="connsiteY133" fmla="*/ 863822 h 3732790"/>
              <a:gd name="connsiteX134" fmla="*/ 8238050 w 12193200"/>
              <a:gd name="connsiteY134" fmla="*/ 880760 h 3732790"/>
              <a:gd name="connsiteX135" fmla="*/ 8269956 w 12193200"/>
              <a:gd name="connsiteY135" fmla="*/ 880760 h 3732790"/>
              <a:gd name="connsiteX136" fmla="*/ 8269956 w 12193200"/>
              <a:gd name="connsiteY136" fmla="*/ 745258 h 3732790"/>
              <a:gd name="connsiteX137" fmla="*/ 8290601 w 12193200"/>
              <a:gd name="connsiteY137" fmla="*/ 745258 h 3732790"/>
              <a:gd name="connsiteX138" fmla="*/ 8290601 w 12193200"/>
              <a:gd name="connsiteY138" fmla="*/ 715147 h 3732790"/>
              <a:gd name="connsiteX139" fmla="*/ 8322507 w 12193200"/>
              <a:gd name="connsiteY139" fmla="*/ 715147 h 3732790"/>
              <a:gd name="connsiteX140" fmla="*/ 8322507 w 12193200"/>
              <a:gd name="connsiteY140" fmla="*/ 647396 h 3732790"/>
              <a:gd name="connsiteX141" fmla="*/ 8395703 w 12193200"/>
              <a:gd name="connsiteY141" fmla="*/ 647396 h 3732790"/>
              <a:gd name="connsiteX142" fmla="*/ 8395703 w 12193200"/>
              <a:gd name="connsiteY142" fmla="*/ 636104 h 3732790"/>
              <a:gd name="connsiteX143" fmla="*/ 8420102 w 12193200"/>
              <a:gd name="connsiteY143" fmla="*/ 636104 h 3732790"/>
              <a:gd name="connsiteX144" fmla="*/ 8420102 w 12193200"/>
              <a:gd name="connsiteY144" fmla="*/ 647396 h 3732790"/>
              <a:gd name="connsiteX145" fmla="*/ 8448254 w 12193200"/>
              <a:gd name="connsiteY145" fmla="*/ 647396 h 3732790"/>
              <a:gd name="connsiteX146" fmla="*/ 8448254 w 12193200"/>
              <a:gd name="connsiteY146" fmla="*/ 624812 h 3732790"/>
              <a:gd name="connsiteX147" fmla="*/ 8470776 w 12193200"/>
              <a:gd name="connsiteY147" fmla="*/ 624812 h 3732790"/>
              <a:gd name="connsiteX148" fmla="*/ 8470776 w 12193200"/>
              <a:gd name="connsiteY148" fmla="*/ 647396 h 3732790"/>
              <a:gd name="connsiteX149" fmla="*/ 8562740 w 12193200"/>
              <a:gd name="connsiteY149" fmla="*/ 647396 h 3732790"/>
              <a:gd name="connsiteX150" fmla="*/ 8562740 w 12193200"/>
              <a:gd name="connsiteY150" fmla="*/ 715147 h 3732790"/>
              <a:gd name="connsiteX151" fmla="*/ 8562740 w 12193200"/>
              <a:gd name="connsiteY151" fmla="*/ 745258 h 3732790"/>
              <a:gd name="connsiteX152" fmla="*/ 8562740 w 12193200"/>
              <a:gd name="connsiteY152" fmla="*/ 954156 h 3732790"/>
              <a:gd name="connsiteX153" fmla="*/ 8589015 w 12193200"/>
              <a:gd name="connsiteY153" fmla="*/ 954156 h 3732790"/>
              <a:gd name="connsiteX154" fmla="*/ 8589015 w 12193200"/>
              <a:gd name="connsiteY154" fmla="*/ 933455 h 3732790"/>
              <a:gd name="connsiteX155" fmla="*/ 8596522 w 12193200"/>
              <a:gd name="connsiteY155" fmla="*/ 933455 h 3732790"/>
              <a:gd name="connsiteX156" fmla="*/ 8596522 w 12193200"/>
              <a:gd name="connsiteY156" fmla="*/ 916517 h 3732790"/>
              <a:gd name="connsiteX157" fmla="*/ 8620921 w 12193200"/>
              <a:gd name="connsiteY157" fmla="*/ 916517 h 3732790"/>
              <a:gd name="connsiteX158" fmla="*/ 8620921 w 12193200"/>
              <a:gd name="connsiteY158" fmla="*/ 933455 h 3732790"/>
              <a:gd name="connsiteX159" fmla="*/ 8626552 w 12193200"/>
              <a:gd name="connsiteY159" fmla="*/ 933455 h 3732790"/>
              <a:gd name="connsiteX160" fmla="*/ 8626552 w 12193200"/>
              <a:gd name="connsiteY160" fmla="*/ 856294 h 3732790"/>
              <a:gd name="connsiteX161" fmla="*/ 8647196 w 12193200"/>
              <a:gd name="connsiteY161" fmla="*/ 856294 h 3732790"/>
              <a:gd name="connsiteX162" fmla="*/ 8647196 w 12193200"/>
              <a:gd name="connsiteY162" fmla="*/ 833711 h 3732790"/>
              <a:gd name="connsiteX163" fmla="*/ 8669718 w 12193200"/>
              <a:gd name="connsiteY163" fmla="*/ 833711 h 3732790"/>
              <a:gd name="connsiteX164" fmla="*/ 8669718 w 12193200"/>
              <a:gd name="connsiteY164" fmla="*/ 846884 h 3732790"/>
              <a:gd name="connsiteX165" fmla="*/ 8688486 w 12193200"/>
              <a:gd name="connsiteY165" fmla="*/ 846884 h 3732790"/>
              <a:gd name="connsiteX166" fmla="*/ 8688486 w 12193200"/>
              <a:gd name="connsiteY166" fmla="*/ 833711 h 3732790"/>
              <a:gd name="connsiteX167" fmla="*/ 8699748 w 12193200"/>
              <a:gd name="connsiteY167" fmla="*/ 833711 h 3732790"/>
              <a:gd name="connsiteX168" fmla="*/ 8699748 w 12193200"/>
              <a:gd name="connsiteY168" fmla="*/ 692563 h 3732790"/>
              <a:gd name="connsiteX169" fmla="*/ 8716639 w 12193200"/>
              <a:gd name="connsiteY169" fmla="*/ 692563 h 3732790"/>
              <a:gd name="connsiteX170" fmla="*/ 8716639 w 12193200"/>
              <a:gd name="connsiteY170" fmla="*/ 683153 h 3732790"/>
              <a:gd name="connsiteX171" fmla="*/ 8827371 w 12193200"/>
              <a:gd name="connsiteY171" fmla="*/ 683153 h 3732790"/>
              <a:gd name="connsiteX172" fmla="*/ 8827371 w 12193200"/>
              <a:gd name="connsiteY172" fmla="*/ 692563 h 3732790"/>
              <a:gd name="connsiteX173" fmla="*/ 8849893 w 12193200"/>
              <a:gd name="connsiteY173" fmla="*/ 692563 h 3732790"/>
              <a:gd name="connsiteX174" fmla="*/ 8849893 w 12193200"/>
              <a:gd name="connsiteY174" fmla="*/ 675626 h 3732790"/>
              <a:gd name="connsiteX175" fmla="*/ 8864908 w 12193200"/>
              <a:gd name="connsiteY175" fmla="*/ 675626 h 3732790"/>
              <a:gd name="connsiteX176" fmla="*/ 8864908 w 12193200"/>
              <a:gd name="connsiteY176" fmla="*/ 692563 h 3732790"/>
              <a:gd name="connsiteX177" fmla="*/ 8889306 w 12193200"/>
              <a:gd name="connsiteY177" fmla="*/ 692563 h 3732790"/>
              <a:gd name="connsiteX178" fmla="*/ 8889306 w 12193200"/>
              <a:gd name="connsiteY178" fmla="*/ 807363 h 3732790"/>
              <a:gd name="connsiteX179" fmla="*/ 8906198 w 12193200"/>
              <a:gd name="connsiteY179" fmla="*/ 807363 h 3732790"/>
              <a:gd name="connsiteX180" fmla="*/ 8906198 w 12193200"/>
              <a:gd name="connsiteY180" fmla="*/ 833711 h 3732790"/>
              <a:gd name="connsiteX181" fmla="*/ 8936226 w 12193200"/>
              <a:gd name="connsiteY181" fmla="*/ 833711 h 3732790"/>
              <a:gd name="connsiteX182" fmla="*/ 8936226 w 12193200"/>
              <a:gd name="connsiteY182" fmla="*/ 850648 h 3732790"/>
              <a:gd name="connsiteX183" fmla="*/ 8979394 w 12193200"/>
              <a:gd name="connsiteY183" fmla="*/ 850648 h 3732790"/>
              <a:gd name="connsiteX184" fmla="*/ 8979394 w 12193200"/>
              <a:gd name="connsiteY184" fmla="*/ 668098 h 3732790"/>
              <a:gd name="connsiteX185" fmla="*/ 9039452 w 12193200"/>
              <a:gd name="connsiteY185" fmla="*/ 668098 h 3732790"/>
              <a:gd name="connsiteX186" fmla="*/ 9039452 w 12193200"/>
              <a:gd name="connsiteY186" fmla="*/ 653042 h 3732790"/>
              <a:gd name="connsiteX187" fmla="*/ 9123908 w 12193200"/>
              <a:gd name="connsiteY187" fmla="*/ 653042 h 3732790"/>
              <a:gd name="connsiteX188" fmla="*/ 9123908 w 12193200"/>
              <a:gd name="connsiteY188" fmla="*/ 521304 h 3732790"/>
              <a:gd name="connsiteX189" fmla="*/ 9163322 w 12193200"/>
              <a:gd name="connsiteY189" fmla="*/ 521304 h 3732790"/>
              <a:gd name="connsiteX190" fmla="*/ 9163322 w 12193200"/>
              <a:gd name="connsiteY190" fmla="*/ 476137 h 3732790"/>
              <a:gd name="connsiteX191" fmla="*/ 9193350 w 12193200"/>
              <a:gd name="connsiteY191" fmla="*/ 476137 h 3732790"/>
              <a:gd name="connsiteX192" fmla="*/ 9193350 w 12193200"/>
              <a:gd name="connsiteY192" fmla="*/ 451672 h 3732790"/>
              <a:gd name="connsiteX193" fmla="*/ 9206488 w 12193200"/>
              <a:gd name="connsiteY193" fmla="*/ 451672 h 3732790"/>
              <a:gd name="connsiteX194" fmla="*/ 9206488 w 12193200"/>
              <a:gd name="connsiteY194" fmla="*/ 438498 h 3732790"/>
              <a:gd name="connsiteX195" fmla="*/ 9217750 w 12193200"/>
              <a:gd name="connsiteY195" fmla="*/ 438498 h 3732790"/>
              <a:gd name="connsiteX196" fmla="*/ 9217750 w 12193200"/>
              <a:gd name="connsiteY196" fmla="*/ 419678 h 3732790"/>
              <a:gd name="connsiteX197" fmla="*/ 9232764 w 12193200"/>
              <a:gd name="connsiteY197" fmla="*/ 419678 h 3732790"/>
              <a:gd name="connsiteX198" fmla="*/ 9232764 w 12193200"/>
              <a:gd name="connsiteY198" fmla="*/ 397095 h 3732790"/>
              <a:gd name="connsiteX199" fmla="*/ 9244025 w 12193200"/>
              <a:gd name="connsiteY199" fmla="*/ 397095 h 3732790"/>
              <a:gd name="connsiteX200" fmla="*/ 9244025 w 12193200"/>
              <a:gd name="connsiteY200" fmla="*/ 312406 h 3732790"/>
              <a:gd name="connsiteX201" fmla="*/ 9247778 w 12193200"/>
              <a:gd name="connsiteY201" fmla="*/ 312406 h 3732790"/>
              <a:gd name="connsiteX202" fmla="*/ 9247778 w 12193200"/>
              <a:gd name="connsiteY202" fmla="*/ 397095 h 3732790"/>
              <a:gd name="connsiteX203" fmla="*/ 9275931 w 12193200"/>
              <a:gd name="connsiteY203" fmla="*/ 397095 h 3732790"/>
              <a:gd name="connsiteX204" fmla="*/ 9275931 w 12193200"/>
              <a:gd name="connsiteY204" fmla="*/ 419678 h 3732790"/>
              <a:gd name="connsiteX205" fmla="*/ 9300330 w 12193200"/>
              <a:gd name="connsiteY205" fmla="*/ 419678 h 3732790"/>
              <a:gd name="connsiteX206" fmla="*/ 9300330 w 12193200"/>
              <a:gd name="connsiteY206" fmla="*/ 438498 h 3732790"/>
              <a:gd name="connsiteX207" fmla="*/ 9324728 w 12193200"/>
              <a:gd name="connsiteY207" fmla="*/ 438498 h 3732790"/>
              <a:gd name="connsiteX208" fmla="*/ 9324728 w 12193200"/>
              <a:gd name="connsiteY208" fmla="*/ 451672 h 3732790"/>
              <a:gd name="connsiteX209" fmla="*/ 9337866 w 12193200"/>
              <a:gd name="connsiteY209" fmla="*/ 451672 h 3732790"/>
              <a:gd name="connsiteX210" fmla="*/ 9337866 w 12193200"/>
              <a:gd name="connsiteY210" fmla="*/ 476137 h 3732790"/>
              <a:gd name="connsiteX211" fmla="*/ 9351004 w 12193200"/>
              <a:gd name="connsiteY211" fmla="*/ 476137 h 3732790"/>
              <a:gd name="connsiteX212" fmla="*/ 9351004 w 12193200"/>
              <a:gd name="connsiteY212" fmla="*/ 410268 h 3732790"/>
              <a:gd name="connsiteX213" fmla="*/ 9396047 w 12193200"/>
              <a:gd name="connsiteY213" fmla="*/ 410268 h 3732790"/>
              <a:gd name="connsiteX214" fmla="*/ 9396047 w 12193200"/>
              <a:gd name="connsiteY214" fmla="*/ 344400 h 3732790"/>
              <a:gd name="connsiteX215" fmla="*/ 9420446 w 12193200"/>
              <a:gd name="connsiteY215" fmla="*/ 344400 h 3732790"/>
              <a:gd name="connsiteX216" fmla="*/ 9420446 w 12193200"/>
              <a:gd name="connsiteY216" fmla="*/ 333108 h 3732790"/>
              <a:gd name="connsiteX217" fmla="*/ 9499272 w 12193200"/>
              <a:gd name="connsiteY217" fmla="*/ 333108 h 3732790"/>
              <a:gd name="connsiteX218" fmla="*/ 9499272 w 12193200"/>
              <a:gd name="connsiteY218" fmla="*/ 227718 h 3732790"/>
              <a:gd name="connsiteX219" fmla="*/ 9510533 w 12193200"/>
              <a:gd name="connsiteY219" fmla="*/ 227718 h 3732790"/>
              <a:gd name="connsiteX220" fmla="*/ 9510533 w 12193200"/>
              <a:gd name="connsiteY220" fmla="*/ 333108 h 3732790"/>
              <a:gd name="connsiteX221" fmla="*/ 9510533 w 12193200"/>
              <a:gd name="connsiteY221" fmla="*/ 344400 h 3732790"/>
              <a:gd name="connsiteX222" fmla="*/ 9510533 w 12193200"/>
              <a:gd name="connsiteY222" fmla="*/ 410268 h 3732790"/>
              <a:gd name="connsiteX223" fmla="*/ 9510533 w 12193200"/>
              <a:gd name="connsiteY223" fmla="*/ 521304 h 3732790"/>
              <a:gd name="connsiteX224" fmla="*/ 9527424 w 12193200"/>
              <a:gd name="connsiteY224" fmla="*/ 521304 h 3732790"/>
              <a:gd name="connsiteX225" fmla="*/ 9527424 w 12193200"/>
              <a:gd name="connsiteY225" fmla="*/ 568353 h 3732790"/>
              <a:gd name="connsiteX226" fmla="*/ 9574345 w 12193200"/>
              <a:gd name="connsiteY226" fmla="*/ 568353 h 3732790"/>
              <a:gd name="connsiteX227" fmla="*/ 9574345 w 12193200"/>
              <a:gd name="connsiteY227" fmla="*/ 607875 h 3732790"/>
              <a:gd name="connsiteX228" fmla="*/ 9593113 w 12193200"/>
              <a:gd name="connsiteY228" fmla="*/ 607875 h 3732790"/>
              <a:gd name="connsiteX229" fmla="*/ 9593113 w 12193200"/>
              <a:gd name="connsiteY229" fmla="*/ 668098 h 3732790"/>
              <a:gd name="connsiteX230" fmla="*/ 9598744 w 12193200"/>
              <a:gd name="connsiteY230" fmla="*/ 668098 h 3732790"/>
              <a:gd name="connsiteX231" fmla="*/ 9598744 w 12193200"/>
              <a:gd name="connsiteY231" fmla="*/ 925927 h 3732790"/>
              <a:gd name="connsiteX232" fmla="*/ 9611881 w 12193200"/>
              <a:gd name="connsiteY232" fmla="*/ 925927 h 3732790"/>
              <a:gd name="connsiteX233" fmla="*/ 9611881 w 12193200"/>
              <a:gd name="connsiteY233" fmla="*/ 771606 h 3732790"/>
              <a:gd name="connsiteX234" fmla="*/ 9668186 w 12193200"/>
              <a:gd name="connsiteY234" fmla="*/ 771606 h 3732790"/>
              <a:gd name="connsiteX235" fmla="*/ 9668186 w 12193200"/>
              <a:gd name="connsiteY235" fmla="*/ 867586 h 3732790"/>
              <a:gd name="connsiteX236" fmla="*/ 9685077 w 12193200"/>
              <a:gd name="connsiteY236" fmla="*/ 867586 h 3732790"/>
              <a:gd name="connsiteX237" fmla="*/ 9685077 w 12193200"/>
              <a:gd name="connsiteY237" fmla="*/ 925927 h 3732790"/>
              <a:gd name="connsiteX238" fmla="*/ 9737628 w 12193200"/>
              <a:gd name="connsiteY238" fmla="*/ 925927 h 3732790"/>
              <a:gd name="connsiteX239" fmla="*/ 9737628 w 12193200"/>
              <a:gd name="connsiteY239" fmla="*/ 940983 h 3732790"/>
              <a:gd name="connsiteX240" fmla="*/ 9775165 w 12193200"/>
              <a:gd name="connsiteY240" fmla="*/ 940983 h 3732790"/>
              <a:gd name="connsiteX241" fmla="*/ 9775165 w 12193200"/>
              <a:gd name="connsiteY241" fmla="*/ 929691 h 3732790"/>
              <a:gd name="connsiteX242" fmla="*/ 9801440 w 12193200"/>
              <a:gd name="connsiteY242" fmla="*/ 929691 h 3732790"/>
              <a:gd name="connsiteX243" fmla="*/ 9801440 w 12193200"/>
              <a:gd name="connsiteY243" fmla="*/ 724557 h 3732790"/>
              <a:gd name="connsiteX244" fmla="*/ 9812701 w 12193200"/>
              <a:gd name="connsiteY244" fmla="*/ 724557 h 3732790"/>
              <a:gd name="connsiteX245" fmla="*/ 9812701 w 12193200"/>
              <a:gd name="connsiteY245" fmla="*/ 694445 h 3732790"/>
              <a:gd name="connsiteX246" fmla="*/ 9820208 w 12193200"/>
              <a:gd name="connsiteY246" fmla="*/ 694445 h 3732790"/>
              <a:gd name="connsiteX247" fmla="*/ 9820208 w 12193200"/>
              <a:gd name="connsiteY247" fmla="*/ 683153 h 3732790"/>
              <a:gd name="connsiteX248" fmla="*/ 9827715 w 12193200"/>
              <a:gd name="connsiteY248" fmla="*/ 683153 h 3732790"/>
              <a:gd name="connsiteX249" fmla="*/ 9827715 w 12193200"/>
              <a:gd name="connsiteY249" fmla="*/ 664334 h 3732790"/>
              <a:gd name="connsiteX250" fmla="*/ 9865252 w 12193200"/>
              <a:gd name="connsiteY250" fmla="*/ 664334 h 3732790"/>
              <a:gd name="connsiteX251" fmla="*/ 9865252 w 12193200"/>
              <a:gd name="connsiteY251" fmla="*/ 683153 h 3732790"/>
              <a:gd name="connsiteX252" fmla="*/ 9889650 w 12193200"/>
              <a:gd name="connsiteY252" fmla="*/ 683153 h 3732790"/>
              <a:gd name="connsiteX253" fmla="*/ 9889650 w 12193200"/>
              <a:gd name="connsiteY253" fmla="*/ 694445 h 3732790"/>
              <a:gd name="connsiteX254" fmla="*/ 9908419 w 12193200"/>
              <a:gd name="connsiteY254" fmla="*/ 694445 h 3732790"/>
              <a:gd name="connsiteX255" fmla="*/ 9908419 w 12193200"/>
              <a:gd name="connsiteY255" fmla="*/ 724557 h 3732790"/>
              <a:gd name="connsiteX256" fmla="*/ 9927187 w 12193200"/>
              <a:gd name="connsiteY256" fmla="*/ 724557 h 3732790"/>
              <a:gd name="connsiteX257" fmla="*/ 9927187 w 12193200"/>
              <a:gd name="connsiteY257" fmla="*/ 854412 h 3732790"/>
              <a:gd name="connsiteX258" fmla="*/ 9959093 w 12193200"/>
              <a:gd name="connsiteY258" fmla="*/ 854412 h 3732790"/>
              <a:gd name="connsiteX259" fmla="*/ 9959093 w 12193200"/>
              <a:gd name="connsiteY259" fmla="*/ 867586 h 3732790"/>
              <a:gd name="connsiteX260" fmla="*/ 9985368 w 12193200"/>
              <a:gd name="connsiteY260" fmla="*/ 867586 h 3732790"/>
              <a:gd name="connsiteX261" fmla="*/ 9985368 w 12193200"/>
              <a:gd name="connsiteY261" fmla="*/ 886406 h 3732790"/>
              <a:gd name="connsiteX262" fmla="*/ 10022905 w 12193200"/>
              <a:gd name="connsiteY262" fmla="*/ 886406 h 3732790"/>
              <a:gd name="connsiteX263" fmla="*/ 10022905 w 12193200"/>
              <a:gd name="connsiteY263" fmla="*/ 950393 h 3732790"/>
              <a:gd name="connsiteX264" fmla="*/ 10099854 w 12193200"/>
              <a:gd name="connsiteY264" fmla="*/ 950393 h 3732790"/>
              <a:gd name="connsiteX265" fmla="*/ 10099854 w 12193200"/>
              <a:gd name="connsiteY265" fmla="*/ 937219 h 3732790"/>
              <a:gd name="connsiteX266" fmla="*/ 10120499 w 12193200"/>
              <a:gd name="connsiteY266" fmla="*/ 937219 h 3732790"/>
              <a:gd name="connsiteX267" fmla="*/ 10120499 w 12193200"/>
              <a:gd name="connsiteY267" fmla="*/ 920281 h 3732790"/>
              <a:gd name="connsiteX268" fmla="*/ 10139267 w 12193200"/>
              <a:gd name="connsiteY268" fmla="*/ 920281 h 3732790"/>
              <a:gd name="connsiteX269" fmla="*/ 10139267 w 12193200"/>
              <a:gd name="connsiteY269" fmla="*/ 907107 h 3732790"/>
              <a:gd name="connsiteX270" fmla="*/ 10197449 w 12193200"/>
              <a:gd name="connsiteY270" fmla="*/ 907107 h 3732790"/>
              <a:gd name="connsiteX271" fmla="*/ 10197449 w 12193200"/>
              <a:gd name="connsiteY271" fmla="*/ 893934 h 3732790"/>
              <a:gd name="connsiteX272" fmla="*/ 10362609 w 12193200"/>
              <a:gd name="connsiteY272" fmla="*/ 893934 h 3732790"/>
              <a:gd name="connsiteX273" fmla="*/ 10362609 w 12193200"/>
              <a:gd name="connsiteY273" fmla="*/ 867586 h 3732790"/>
              <a:gd name="connsiteX274" fmla="*/ 10458327 w 12193200"/>
              <a:gd name="connsiteY274" fmla="*/ 867586 h 3732790"/>
              <a:gd name="connsiteX275" fmla="*/ 10458327 w 12193200"/>
              <a:gd name="connsiteY275" fmla="*/ 856294 h 3732790"/>
              <a:gd name="connsiteX276" fmla="*/ 10512754 w 12193200"/>
              <a:gd name="connsiteY276" fmla="*/ 856294 h 3732790"/>
              <a:gd name="connsiteX277" fmla="*/ 10512754 w 12193200"/>
              <a:gd name="connsiteY277" fmla="*/ 843120 h 3732790"/>
              <a:gd name="connsiteX278" fmla="*/ 10552167 w 12193200"/>
              <a:gd name="connsiteY278" fmla="*/ 843120 h 3732790"/>
              <a:gd name="connsiteX279" fmla="*/ 10552167 w 12193200"/>
              <a:gd name="connsiteY279" fmla="*/ 856294 h 3732790"/>
              <a:gd name="connsiteX280" fmla="*/ 10552167 w 12193200"/>
              <a:gd name="connsiteY280" fmla="*/ 867586 h 3732790"/>
              <a:gd name="connsiteX281" fmla="*/ 10561552 w 12193200"/>
              <a:gd name="connsiteY281" fmla="*/ 867586 h 3732790"/>
              <a:gd name="connsiteX282" fmla="*/ 10561552 w 12193200"/>
              <a:gd name="connsiteY282" fmla="*/ 826183 h 3732790"/>
              <a:gd name="connsiteX283" fmla="*/ 10672284 w 12193200"/>
              <a:gd name="connsiteY283" fmla="*/ 826183 h 3732790"/>
              <a:gd name="connsiteX284" fmla="*/ 10672284 w 12193200"/>
              <a:gd name="connsiteY284" fmla="*/ 865704 h 3732790"/>
              <a:gd name="connsiteX285" fmla="*/ 10676037 w 12193200"/>
              <a:gd name="connsiteY285" fmla="*/ 865704 h 3732790"/>
              <a:gd name="connsiteX286" fmla="*/ 10676037 w 12193200"/>
              <a:gd name="connsiteY286" fmla="*/ 873232 h 3732790"/>
              <a:gd name="connsiteX287" fmla="*/ 10732342 w 12193200"/>
              <a:gd name="connsiteY287" fmla="*/ 873232 h 3732790"/>
              <a:gd name="connsiteX288" fmla="*/ 10732342 w 12193200"/>
              <a:gd name="connsiteY288" fmla="*/ 892052 h 3732790"/>
              <a:gd name="connsiteX289" fmla="*/ 10743603 w 12193200"/>
              <a:gd name="connsiteY289" fmla="*/ 892052 h 3732790"/>
              <a:gd name="connsiteX290" fmla="*/ 10743603 w 12193200"/>
              <a:gd name="connsiteY290" fmla="*/ 910871 h 3732790"/>
              <a:gd name="connsiteX291" fmla="*/ 10798031 w 12193200"/>
              <a:gd name="connsiteY291" fmla="*/ 910871 h 3732790"/>
              <a:gd name="connsiteX292" fmla="*/ 10798031 w 12193200"/>
              <a:gd name="connsiteY292" fmla="*/ 944747 h 3732790"/>
              <a:gd name="connsiteX293" fmla="*/ 10811168 w 12193200"/>
              <a:gd name="connsiteY293" fmla="*/ 944747 h 3732790"/>
              <a:gd name="connsiteX294" fmla="*/ 10811168 w 12193200"/>
              <a:gd name="connsiteY294" fmla="*/ 957920 h 3732790"/>
              <a:gd name="connsiteX295" fmla="*/ 10843074 w 12193200"/>
              <a:gd name="connsiteY295" fmla="*/ 957920 h 3732790"/>
              <a:gd name="connsiteX296" fmla="*/ 10843074 w 12193200"/>
              <a:gd name="connsiteY296" fmla="*/ 965448 h 3732790"/>
              <a:gd name="connsiteX297" fmla="*/ 10899379 w 12193200"/>
              <a:gd name="connsiteY297" fmla="*/ 965448 h 3732790"/>
              <a:gd name="connsiteX298" fmla="*/ 10899379 w 12193200"/>
              <a:gd name="connsiteY298" fmla="*/ 1102832 h 3732790"/>
              <a:gd name="connsiteX299" fmla="*/ 11011988 w 12193200"/>
              <a:gd name="connsiteY299" fmla="*/ 1102832 h 3732790"/>
              <a:gd name="connsiteX300" fmla="*/ 11011988 w 12193200"/>
              <a:gd name="connsiteY300" fmla="*/ 1404725 h 3732790"/>
              <a:gd name="connsiteX301" fmla="*/ 11011988 w 12193200"/>
              <a:gd name="connsiteY301" fmla="*/ 1474928 h 3732790"/>
              <a:gd name="connsiteX302" fmla="*/ 12193200 w 12193200"/>
              <a:gd name="connsiteY302" fmla="*/ 1474928 h 3732790"/>
              <a:gd name="connsiteX303" fmla="*/ 12193200 w 12193200"/>
              <a:gd name="connsiteY303" fmla="*/ 1816678 h 3732790"/>
              <a:gd name="connsiteX304" fmla="*/ 12193200 w 12193200"/>
              <a:gd name="connsiteY304" fmla="*/ 3732790 h 3732790"/>
              <a:gd name="connsiteX305" fmla="*/ 0 w 12193200"/>
              <a:gd name="connsiteY305" fmla="*/ 3732790 h 3732790"/>
              <a:gd name="connsiteX306" fmla="*/ 0 w 12193200"/>
              <a:gd name="connsiteY306" fmla="*/ 1816678 h 3732790"/>
              <a:gd name="connsiteX307" fmla="*/ 0 w 12193200"/>
              <a:gd name="connsiteY307" fmla="*/ 1474928 h 3732790"/>
              <a:gd name="connsiteX308" fmla="*/ 1181212 w 12193200"/>
              <a:gd name="connsiteY308" fmla="*/ 1474928 h 3732790"/>
              <a:gd name="connsiteX309" fmla="*/ 1181212 w 12193200"/>
              <a:gd name="connsiteY309" fmla="*/ 1455589 h 3732790"/>
              <a:gd name="connsiteX310" fmla="*/ 1181212 w 12193200"/>
              <a:gd name="connsiteY310" fmla="*/ 1110360 h 3732790"/>
              <a:gd name="connsiteX311" fmla="*/ 1226256 w 12193200"/>
              <a:gd name="connsiteY311" fmla="*/ 1110360 h 3732790"/>
              <a:gd name="connsiteX312" fmla="*/ 1226256 w 12193200"/>
              <a:gd name="connsiteY312" fmla="*/ 1093422 h 3732790"/>
              <a:gd name="connsiteX313" fmla="*/ 1301329 w 12193200"/>
              <a:gd name="connsiteY313" fmla="*/ 1093422 h 3732790"/>
              <a:gd name="connsiteX314" fmla="*/ 1301329 w 12193200"/>
              <a:gd name="connsiteY314" fmla="*/ 1067074 h 3732790"/>
              <a:gd name="connsiteX315" fmla="*/ 1308836 w 12193200"/>
              <a:gd name="connsiteY315" fmla="*/ 1067074 h 3732790"/>
              <a:gd name="connsiteX316" fmla="*/ 1308836 w 12193200"/>
              <a:gd name="connsiteY316" fmla="*/ 1053901 h 3732790"/>
              <a:gd name="connsiteX317" fmla="*/ 1325727 w 12193200"/>
              <a:gd name="connsiteY317" fmla="*/ 1053901 h 3732790"/>
              <a:gd name="connsiteX318" fmla="*/ 1325727 w 12193200"/>
              <a:gd name="connsiteY318" fmla="*/ 1042609 h 3732790"/>
              <a:gd name="connsiteX319" fmla="*/ 1368894 w 12193200"/>
              <a:gd name="connsiteY319" fmla="*/ 1042609 h 3732790"/>
              <a:gd name="connsiteX320" fmla="*/ 1368894 w 12193200"/>
              <a:gd name="connsiteY320" fmla="*/ 1053901 h 3732790"/>
              <a:gd name="connsiteX321" fmla="*/ 1380155 w 12193200"/>
              <a:gd name="connsiteY321" fmla="*/ 1053901 h 3732790"/>
              <a:gd name="connsiteX322" fmla="*/ 1380155 w 12193200"/>
              <a:gd name="connsiteY322" fmla="*/ 1067074 h 3732790"/>
              <a:gd name="connsiteX323" fmla="*/ 1387662 w 12193200"/>
              <a:gd name="connsiteY323" fmla="*/ 1067074 h 3732790"/>
              <a:gd name="connsiteX324" fmla="*/ 1387662 w 12193200"/>
              <a:gd name="connsiteY324" fmla="*/ 1110360 h 3732790"/>
              <a:gd name="connsiteX325" fmla="*/ 1398923 w 12193200"/>
              <a:gd name="connsiteY325" fmla="*/ 1110360 h 3732790"/>
              <a:gd name="connsiteX326" fmla="*/ 1398923 w 12193200"/>
              <a:gd name="connsiteY326" fmla="*/ 1050137 h 3732790"/>
              <a:gd name="connsiteX327" fmla="*/ 1408307 w 12193200"/>
              <a:gd name="connsiteY327" fmla="*/ 1050137 h 3732790"/>
              <a:gd name="connsiteX328" fmla="*/ 1408307 w 12193200"/>
              <a:gd name="connsiteY328" fmla="*/ 1040727 h 3732790"/>
              <a:gd name="connsiteX329" fmla="*/ 1434583 w 12193200"/>
              <a:gd name="connsiteY329" fmla="*/ 1040727 h 3732790"/>
              <a:gd name="connsiteX330" fmla="*/ 1434583 w 12193200"/>
              <a:gd name="connsiteY330" fmla="*/ 1035081 h 3732790"/>
              <a:gd name="connsiteX331" fmla="*/ 1457105 w 12193200"/>
              <a:gd name="connsiteY331" fmla="*/ 1035081 h 3732790"/>
              <a:gd name="connsiteX332" fmla="*/ 1457105 w 12193200"/>
              <a:gd name="connsiteY332" fmla="*/ 1023789 h 3732790"/>
              <a:gd name="connsiteX333" fmla="*/ 1434583 w 12193200"/>
              <a:gd name="connsiteY333" fmla="*/ 1023789 h 3732790"/>
              <a:gd name="connsiteX334" fmla="*/ 1434583 w 12193200"/>
              <a:gd name="connsiteY334" fmla="*/ 1012497 h 3732790"/>
              <a:gd name="connsiteX335" fmla="*/ 1457105 w 12193200"/>
              <a:gd name="connsiteY335" fmla="*/ 1012497 h 3732790"/>
              <a:gd name="connsiteX336" fmla="*/ 1457105 w 12193200"/>
              <a:gd name="connsiteY336" fmla="*/ 997442 h 3732790"/>
              <a:gd name="connsiteX337" fmla="*/ 1462735 w 12193200"/>
              <a:gd name="connsiteY337" fmla="*/ 997442 h 3732790"/>
              <a:gd name="connsiteX338" fmla="*/ 1462735 w 12193200"/>
              <a:gd name="connsiteY338" fmla="*/ 984268 h 3732790"/>
              <a:gd name="connsiteX339" fmla="*/ 1472119 w 12193200"/>
              <a:gd name="connsiteY339" fmla="*/ 984268 h 3732790"/>
              <a:gd name="connsiteX340" fmla="*/ 1472119 w 12193200"/>
              <a:gd name="connsiteY340" fmla="*/ 974858 h 3732790"/>
              <a:gd name="connsiteX341" fmla="*/ 1517163 w 12193200"/>
              <a:gd name="connsiteY341" fmla="*/ 974858 h 3732790"/>
              <a:gd name="connsiteX342" fmla="*/ 1517163 w 12193200"/>
              <a:gd name="connsiteY342" fmla="*/ 984268 h 3732790"/>
              <a:gd name="connsiteX343" fmla="*/ 1541562 w 12193200"/>
              <a:gd name="connsiteY343" fmla="*/ 984268 h 3732790"/>
              <a:gd name="connsiteX344" fmla="*/ 1541562 w 12193200"/>
              <a:gd name="connsiteY344" fmla="*/ 997442 h 3732790"/>
              <a:gd name="connsiteX345" fmla="*/ 1603496 w 12193200"/>
              <a:gd name="connsiteY345" fmla="*/ 997442 h 3732790"/>
              <a:gd name="connsiteX346" fmla="*/ 1603496 w 12193200"/>
              <a:gd name="connsiteY346" fmla="*/ 984268 h 3732790"/>
              <a:gd name="connsiteX347" fmla="*/ 1689830 w 12193200"/>
              <a:gd name="connsiteY347" fmla="*/ 984268 h 3732790"/>
              <a:gd name="connsiteX348" fmla="*/ 1689830 w 12193200"/>
              <a:gd name="connsiteY348" fmla="*/ 997442 h 3732790"/>
              <a:gd name="connsiteX349" fmla="*/ 1717982 w 12193200"/>
              <a:gd name="connsiteY349" fmla="*/ 997442 h 3732790"/>
              <a:gd name="connsiteX350" fmla="*/ 1717982 w 12193200"/>
              <a:gd name="connsiteY350" fmla="*/ 984268 h 3732790"/>
              <a:gd name="connsiteX351" fmla="*/ 1740504 w 12193200"/>
              <a:gd name="connsiteY351" fmla="*/ 984268 h 3732790"/>
              <a:gd name="connsiteX352" fmla="*/ 1740504 w 12193200"/>
              <a:gd name="connsiteY352" fmla="*/ 980504 h 3732790"/>
              <a:gd name="connsiteX353" fmla="*/ 1744258 w 12193200"/>
              <a:gd name="connsiteY353" fmla="*/ 980504 h 3732790"/>
              <a:gd name="connsiteX354" fmla="*/ 1744258 w 12193200"/>
              <a:gd name="connsiteY354" fmla="*/ 974858 h 3732790"/>
              <a:gd name="connsiteX355" fmla="*/ 1776164 w 12193200"/>
              <a:gd name="connsiteY355" fmla="*/ 974858 h 3732790"/>
              <a:gd name="connsiteX356" fmla="*/ 1776164 w 12193200"/>
              <a:gd name="connsiteY356" fmla="*/ 980504 h 3732790"/>
              <a:gd name="connsiteX357" fmla="*/ 1789302 w 12193200"/>
              <a:gd name="connsiteY357" fmla="*/ 980504 h 3732790"/>
              <a:gd name="connsiteX358" fmla="*/ 1789302 w 12193200"/>
              <a:gd name="connsiteY358" fmla="*/ 965448 h 3732790"/>
              <a:gd name="connsiteX359" fmla="*/ 1821207 w 12193200"/>
              <a:gd name="connsiteY359" fmla="*/ 965448 h 3732790"/>
              <a:gd name="connsiteX360" fmla="*/ 1821207 w 12193200"/>
              <a:gd name="connsiteY360" fmla="*/ 980504 h 3732790"/>
              <a:gd name="connsiteX361" fmla="*/ 1826838 w 12193200"/>
              <a:gd name="connsiteY361" fmla="*/ 980504 h 3732790"/>
              <a:gd name="connsiteX362" fmla="*/ 1826838 w 12193200"/>
              <a:gd name="connsiteY362" fmla="*/ 984268 h 3732790"/>
              <a:gd name="connsiteX363" fmla="*/ 1826838 w 12193200"/>
              <a:gd name="connsiteY363" fmla="*/ 997442 h 3732790"/>
              <a:gd name="connsiteX364" fmla="*/ 1879389 w 12193200"/>
              <a:gd name="connsiteY364" fmla="*/ 997442 h 3732790"/>
              <a:gd name="connsiteX365" fmla="*/ 1879389 w 12193200"/>
              <a:gd name="connsiteY365" fmla="*/ 1110360 h 3732790"/>
              <a:gd name="connsiteX366" fmla="*/ 1924433 w 12193200"/>
              <a:gd name="connsiteY366" fmla="*/ 1110360 h 3732790"/>
              <a:gd name="connsiteX367" fmla="*/ 1924433 w 12193200"/>
              <a:gd name="connsiteY367" fmla="*/ 1104714 h 3732790"/>
              <a:gd name="connsiteX368" fmla="*/ 1956338 w 12193200"/>
              <a:gd name="connsiteY368" fmla="*/ 1104714 h 3732790"/>
              <a:gd name="connsiteX369" fmla="*/ 1956338 w 12193200"/>
              <a:gd name="connsiteY369" fmla="*/ 1087776 h 3732790"/>
              <a:gd name="connsiteX370" fmla="*/ 1980737 w 12193200"/>
              <a:gd name="connsiteY370" fmla="*/ 1087776 h 3732790"/>
              <a:gd name="connsiteX371" fmla="*/ 1980737 w 12193200"/>
              <a:gd name="connsiteY371" fmla="*/ 1072720 h 3732790"/>
              <a:gd name="connsiteX372" fmla="*/ 2008889 w 12193200"/>
              <a:gd name="connsiteY372" fmla="*/ 1072720 h 3732790"/>
              <a:gd name="connsiteX373" fmla="*/ 2008889 w 12193200"/>
              <a:gd name="connsiteY373" fmla="*/ 1067074 h 3732790"/>
              <a:gd name="connsiteX374" fmla="*/ 2029534 w 12193200"/>
              <a:gd name="connsiteY374" fmla="*/ 1067074 h 3732790"/>
              <a:gd name="connsiteX375" fmla="*/ 2029534 w 12193200"/>
              <a:gd name="connsiteY375" fmla="*/ 1052019 h 3732790"/>
              <a:gd name="connsiteX376" fmla="*/ 2072701 w 12193200"/>
              <a:gd name="connsiteY376" fmla="*/ 1052019 h 3732790"/>
              <a:gd name="connsiteX377" fmla="*/ 2072701 w 12193200"/>
              <a:gd name="connsiteY377" fmla="*/ 818655 h 3732790"/>
              <a:gd name="connsiteX378" fmla="*/ 2106484 w 12193200"/>
              <a:gd name="connsiteY378" fmla="*/ 818655 h 3732790"/>
              <a:gd name="connsiteX379" fmla="*/ 2106484 w 12193200"/>
              <a:gd name="connsiteY379" fmla="*/ 720793 h 3732790"/>
              <a:gd name="connsiteX380" fmla="*/ 2123375 w 12193200"/>
              <a:gd name="connsiteY380" fmla="*/ 720793 h 3732790"/>
              <a:gd name="connsiteX381" fmla="*/ 2123375 w 12193200"/>
              <a:gd name="connsiteY381" fmla="*/ 694445 h 3732790"/>
              <a:gd name="connsiteX382" fmla="*/ 2134636 w 12193200"/>
              <a:gd name="connsiteY382" fmla="*/ 694445 h 3732790"/>
              <a:gd name="connsiteX383" fmla="*/ 2134636 w 12193200"/>
              <a:gd name="connsiteY383" fmla="*/ 660570 h 3732790"/>
              <a:gd name="connsiteX384" fmla="*/ 2174049 w 12193200"/>
              <a:gd name="connsiteY384" fmla="*/ 660570 h 3732790"/>
              <a:gd name="connsiteX385" fmla="*/ 2174049 w 12193200"/>
              <a:gd name="connsiteY385" fmla="*/ 598465 h 3732790"/>
              <a:gd name="connsiteX386" fmla="*/ 2177803 w 12193200"/>
              <a:gd name="connsiteY386" fmla="*/ 602229 h 3732790"/>
              <a:gd name="connsiteX387" fmla="*/ 2177803 w 12193200"/>
              <a:gd name="connsiteY387" fmla="*/ 660570 h 3732790"/>
              <a:gd name="connsiteX388" fmla="*/ 2200325 w 12193200"/>
              <a:gd name="connsiteY388" fmla="*/ 660570 h 3732790"/>
              <a:gd name="connsiteX389" fmla="*/ 2200325 w 12193200"/>
              <a:gd name="connsiteY389" fmla="*/ 694445 h 3732790"/>
              <a:gd name="connsiteX390" fmla="*/ 2232231 w 12193200"/>
              <a:gd name="connsiteY390" fmla="*/ 694445 h 3732790"/>
              <a:gd name="connsiteX391" fmla="*/ 2232231 w 12193200"/>
              <a:gd name="connsiteY391" fmla="*/ 720793 h 3732790"/>
              <a:gd name="connsiteX392" fmla="*/ 2249122 w 12193200"/>
              <a:gd name="connsiteY392" fmla="*/ 720793 h 3732790"/>
              <a:gd name="connsiteX393" fmla="*/ 2249122 w 12193200"/>
              <a:gd name="connsiteY393" fmla="*/ 818655 h 3732790"/>
              <a:gd name="connsiteX394" fmla="*/ 2256629 w 12193200"/>
              <a:gd name="connsiteY394" fmla="*/ 818655 h 3732790"/>
              <a:gd name="connsiteX395" fmla="*/ 2256629 w 12193200"/>
              <a:gd name="connsiteY395" fmla="*/ 978622 h 3732790"/>
              <a:gd name="connsiteX396" fmla="*/ 2279151 w 12193200"/>
              <a:gd name="connsiteY396" fmla="*/ 978622 h 3732790"/>
              <a:gd name="connsiteX397" fmla="*/ 2279151 w 12193200"/>
              <a:gd name="connsiteY397" fmla="*/ 871350 h 3732790"/>
              <a:gd name="connsiteX398" fmla="*/ 2290412 w 12193200"/>
              <a:gd name="connsiteY398" fmla="*/ 871350 h 3732790"/>
              <a:gd name="connsiteX399" fmla="*/ 2290412 w 12193200"/>
              <a:gd name="connsiteY399" fmla="*/ 852530 h 3732790"/>
              <a:gd name="connsiteX400" fmla="*/ 2312934 w 12193200"/>
              <a:gd name="connsiteY400" fmla="*/ 852530 h 3732790"/>
              <a:gd name="connsiteX401" fmla="*/ 2312934 w 12193200"/>
              <a:gd name="connsiteY401" fmla="*/ 839357 h 3732790"/>
              <a:gd name="connsiteX402" fmla="*/ 2449942 w 12193200"/>
              <a:gd name="connsiteY402" fmla="*/ 839357 h 3732790"/>
              <a:gd name="connsiteX403" fmla="*/ 2449942 w 12193200"/>
              <a:gd name="connsiteY403" fmla="*/ 852530 h 3732790"/>
              <a:gd name="connsiteX404" fmla="*/ 2472464 w 12193200"/>
              <a:gd name="connsiteY404" fmla="*/ 852530 h 3732790"/>
              <a:gd name="connsiteX405" fmla="*/ 2472464 w 12193200"/>
              <a:gd name="connsiteY405" fmla="*/ 871350 h 3732790"/>
              <a:gd name="connsiteX406" fmla="*/ 2483724 w 12193200"/>
              <a:gd name="connsiteY406" fmla="*/ 871350 h 3732790"/>
              <a:gd name="connsiteX407" fmla="*/ 2483724 w 12193200"/>
              <a:gd name="connsiteY407" fmla="*/ 978622 h 3732790"/>
              <a:gd name="connsiteX408" fmla="*/ 2521261 w 12193200"/>
              <a:gd name="connsiteY408" fmla="*/ 978622 h 3732790"/>
              <a:gd name="connsiteX409" fmla="*/ 2521261 w 12193200"/>
              <a:gd name="connsiteY409" fmla="*/ 1057665 h 3732790"/>
              <a:gd name="connsiteX410" fmla="*/ 2564428 w 12193200"/>
              <a:gd name="connsiteY410" fmla="*/ 1057665 h 3732790"/>
              <a:gd name="connsiteX411" fmla="*/ 2564428 w 12193200"/>
              <a:gd name="connsiteY411" fmla="*/ 978622 h 3732790"/>
              <a:gd name="connsiteX412" fmla="*/ 2744602 w 12193200"/>
              <a:gd name="connsiteY412" fmla="*/ 671862 h 3732790"/>
              <a:gd name="connsiteX413" fmla="*/ 2744602 w 12193200"/>
              <a:gd name="connsiteY413" fmla="*/ 538242 h 3732790"/>
              <a:gd name="connsiteX414" fmla="*/ 2752110 w 12193200"/>
              <a:gd name="connsiteY414" fmla="*/ 538242 h 3732790"/>
              <a:gd name="connsiteX415" fmla="*/ 2752110 w 12193200"/>
              <a:gd name="connsiteY415" fmla="*/ 666216 h 3732790"/>
              <a:gd name="connsiteX416" fmla="*/ 2761493 w 12193200"/>
              <a:gd name="connsiteY416" fmla="*/ 660570 h 3732790"/>
              <a:gd name="connsiteX417" fmla="*/ 2785892 w 12193200"/>
              <a:gd name="connsiteY417" fmla="*/ 660570 h 3732790"/>
              <a:gd name="connsiteX418" fmla="*/ 2785892 w 12193200"/>
              <a:gd name="connsiteY418" fmla="*/ 845002 h 3732790"/>
              <a:gd name="connsiteX419" fmla="*/ 2802784 w 12193200"/>
              <a:gd name="connsiteY419" fmla="*/ 845002 h 3732790"/>
              <a:gd name="connsiteX420" fmla="*/ 2802784 w 12193200"/>
              <a:gd name="connsiteY420" fmla="*/ 1023789 h 3732790"/>
              <a:gd name="connsiteX421" fmla="*/ 2862842 w 12193200"/>
              <a:gd name="connsiteY421" fmla="*/ 1023789 h 3732790"/>
              <a:gd name="connsiteX422" fmla="*/ 2862842 w 12193200"/>
              <a:gd name="connsiteY422" fmla="*/ 916517 h 3732790"/>
              <a:gd name="connsiteX423" fmla="*/ 2862842 w 12193200"/>
              <a:gd name="connsiteY423" fmla="*/ 871350 h 3732790"/>
              <a:gd name="connsiteX424" fmla="*/ 2883487 w 12193200"/>
              <a:gd name="connsiteY424" fmla="*/ 871350 h 3732790"/>
              <a:gd name="connsiteX425" fmla="*/ 2883487 w 12193200"/>
              <a:gd name="connsiteY425" fmla="*/ 762196 h 3732790"/>
              <a:gd name="connsiteX426" fmla="*/ 2932284 w 12193200"/>
              <a:gd name="connsiteY426" fmla="*/ 762196 h 3732790"/>
              <a:gd name="connsiteX427" fmla="*/ 2932284 w 12193200"/>
              <a:gd name="connsiteY427" fmla="*/ 871350 h 3732790"/>
              <a:gd name="connsiteX428" fmla="*/ 2954806 w 12193200"/>
              <a:gd name="connsiteY428" fmla="*/ 871350 h 3732790"/>
              <a:gd name="connsiteX429" fmla="*/ 2954806 w 12193200"/>
              <a:gd name="connsiteY429" fmla="*/ 916517 h 3732790"/>
              <a:gd name="connsiteX430" fmla="*/ 2969820 w 12193200"/>
              <a:gd name="connsiteY430" fmla="*/ 916517 h 3732790"/>
              <a:gd name="connsiteX431" fmla="*/ 2969820 w 12193200"/>
              <a:gd name="connsiteY431" fmla="*/ 1023789 h 3732790"/>
              <a:gd name="connsiteX432" fmla="*/ 2996096 w 12193200"/>
              <a:gd name="connsiteY432" fmla="*/ 1023789 h 3732790"/>
              <a:gd name="connsiteX433" fmla="*/ 2996096 w 12193200"/>
              <a:gd name="connsiteY433" fmla="*/ 1048255 h 3732790"/>
              <a:gd name="connsiteX434" fmla="*/ 3005480 w 12193200"/>
              <a:gd name="connsiteY434" fmla="*/ 1048255 h 3732790"/>
              <a:gd name="connsiteX435" fmla="*/ 3005480 w 12193200"/>
              <a:gd name="connsiteY435" fmla="*/ 1065192 h 3732790"/>
              <a:gd name="connsiteX436" fmla="*/ 3026125 w 12193200"/>
              <a:gd name="connsiteY436" fmla="*/ 1065192 h 3732790"/>
              <a:gd name="connsiteX437" fmla="*/ 3026125 w 12193200"/>
              <a:gd name="connsiteY437" fmla="*/ 1140471 h 3732790"/>
              <a:gd name="connsiteX438" fmla="*/ 3039263 w 12193200"/>
              <a:gd name="connsiteY438" fmla="*/ 1140471 h 3732790"/>
              <a:gd name="connsiteX439" fmla="*/ 3039263 w 12193200"/>
              <a:gd name="connsiteY439" fmla="*/ 1129179 h 3732790"/>
              <a:gd name="connsiteX440" fmla="*/ 3054277 w 12193200"/>
              <a:gd name="connsiteY440" fmla="*/ 1129179 h 3732790"/>
              <a:gd name="connsiteX441" fmla="*/ 3054277 w 12193200"/>
              <a:gd name="connsiteY441" fmla="*/ 1112242 h 3732790"/>
              <a:gd name="connsiteX442" fmla="*/ 3091814 w 12193200"/>
              <a:gd name="connsiteY442" fmla="*/ 1112242 h 3732790"/>
              <a:gd name="connsiteX443" fmla="*/ 3091814 w 12193200"/>
              <a:gd name="connsiteY443" fmla="*/ 1129179 h 3732790"/>
              <a:gd name="connsiteX444" fmla="*/ 3108705 w 12193200"/>
              <a:gd name="connsiteY444" fmla="*/ 1129179 h 3732790"/>
              <a:gd name="connsiteX445" fmla="*/ 3108705 w 12193200"/>
              <a:gd name="connsiteY445" fmla="*/ 1140471 h 3732790"/>
              <a:gd name="connsiteX446" fmla="*/ 3125596 w 12193200"/>
              <a:gd name="connsiteY446" fmla="*/ 1140471 h 3732790"/>
              <a:gd name="connsiteX447" fmla="*/ 3125596 w 12193200"/>
              <a:gd name="connsiteY447" fmla="*/ 1153645 h 3732790"/>
              <a:gd name="connsiteX448" fmla="*/ 3176271 w 12193200"/>
              <a:gd name="connsiteY448" fmla="*/ 1153645 h 3732790"/>
              <a:gd name="connsiteX449" fmla="*/ 3176271 w 12193200"/>
              <a:gd name="connsiteY449" fmla="*/ 871350 h 3732790"/>
              <a:gd name="connsiteX450" fmla="*/ 3185655 w 12193200"/>
              <a:gd name="connsiteY450" fmla="*/ 871350 h 3732790"/>
              <a:gd name="connsiteX451" fmla="*/ 3185655 w 12193200"/>
              <a:gd name="connsiteY451" fmla="*/ 852530 h 3732790"/>
              <a:gd name="connsiteX452" fmla="*/ 3198792 w 12193200"/>
              <a:gd name="connsiteY452" fmla="*/ 852530 h 3732790"/>
              <a:gd name="connsiteX453" fmla="*/ 3198792 w 12193200"/>
              <a:gd name="connsiteY453" fmla="*/ 839357 h 3732790"/>
              <a:gd name="connsiteX454" fmla="*/ 3356445 w 12193200"/>
              <a:gd name="connsiteY454" fmla="*/ 839357 h 3732790"/>
              <a:gd name="connsiteX455" fmla="*/ 3356445 w 12193200"/>
              <a:gd name="connsiteY455" fmla="*/ 852530 h 3732790"/>
              <a:gd name="connsiteX456" fmla="*/ 3369583 w 12193200"/>
              <a:gd name="connsiteY456" fmla="*/ 852530 h 3732790"/>
              <a:gd name="connsiteX457" fmla="*/ 3369583 w 12193200"/>
              <a:gd name="connsiteY457" fmla="*/ 871350 h 3732790"/>
              <a:gd name="connsiteX458" fmla="*/ 3380844 w 12193200"/>
              <a:gd name="connsiteY458" fmla="*/ 871350 h 3732790"/>
              <a:gd name="connsiteX459" fmla="*/ 3380844 w 12193200"/>
              <a:gd name="connsiteY459" fmla="*/ 1153645 h 3732790"/>
              <a:gd name="connsiteX460" fmla="*/ 3399612 w 12193200"/>
              <a:gd name="connsiteY460" fmla="*/ 1153645 h 3732790"/>
              <a:gd name="connsiteX461" fmla="*/ 3399612 w 12193200"/>
              <a:gd name="connsiteY461" fmla="*/ 1082130 h 3732790"/>
              <a:gd name="connsiteX462" fmla="*/ 3407119 w 12193200"/>
              <a:gd name="connsiteY462" fmla="*/ 1082130 h 3732790"/>
              <a:gd name="connsiteX463" fmla="*/ 3407119 w 12193200"/>
              <a:gd name="connsiteY463" fmla="*/ 1068956 h 3732790"/>
              <a:gd name="connsiteX464" fmla="*/ 3424011 w 12193200"/>
              <a:gd name="connsiteY464" fmla="*/ 1068956 h 3732790"/>
              <a:gd name="connsiteX465" fmla="*/ 3424011 w 12193200"/>
              <a:gd name="connsiteY465" fmla="*/ 1061428 h 3732790"/>
              <a:gd name="connsiteX466" fmla="*/ 3497206 w 12193200"/>
              <a:gd name="connsiteY466" fmla="*/ 1061428 h 3732790"/>
              <a:gd name="connsiteX467" fmla="*/ 3497206 w 12193200"/>
              <a:gd name="connsiteY467" fmla="*/ 1068956 h 3732790"/>
              <a:gd name="connsiteX468" fmla="*/ 3512221 w 12193200"/>
              <a:gd name="connsiteY468" fmla="*/ 1068956 h 3732790"/>
              <a:gd name="connsiteX469" fmla="*/ 3512221 w 12193200"/>
              <a:gd name="connsiteY469" fmla="*/ 1082130 h 3732790"/>
              <a:gd name="connsiteX470" fmla="*/ 3519728 w 12193200"/>
              <a:gd name="connsiteY470" fmla="*/ 1082130 h 3732790"/>
              <a:gd name="connsiteX471" fmla="*/ 3519728 w 12193200"/>
              <a:gd name="connsiteY471" fmla="*/ 1093422 h 3732790"/>
              <a:gd name="connsiteX472" fmla="*/ 3561018 w 12193200"/>
              <a:gd name="connsiteY472" fmla="*/ 1093422 h 3732790"/>
              <a:gd name="connsiteX473" fmla="*/ 3561018 w 12193200"/>
              <a:gd name="connsiteY473" fmla="*/ 1035081 h 3732790"/>
              <a:gd name="connsiteX474" fmla="*/ 3568525 w 12193200"/>
              <a:gd name="connsiteY474" fmla="*/ 1035081 h 3732790"/>
              <a:gd name="connsiteX475" fmla="*/ 3568525 w 12193200"/>
              <a:gd name="connsiteY475" fmla="*/ 1021907 h 3732790"/>
              <a:gd name="connsiteX476" fmla="*/ 3583540 w 12193200"/>
              <a:gd name="connsiteY476" fmla="*/ 1021907 h 3732790"/>
              <a:gd name="connsiteX477" fmla="*/ 3583540 w 12193200"/>
              <a:gd name="connsiteY477" fmla="*/ 1012497 h 3732790"/>
              <a:gd name="connsiteX478" fmla="*/ 3602308 w 12193200"/>
              <a:gd name="connsiteY478" fmla="*/ 1012497 h 3732790"/>
              <a:gd name="connsiteX479" fmla="*/ 3602308 w 12193200"/>
              <a:gd name="connsiteY479" fmla="*/ 976740 h 3732790"/>
              <a:gd name="connsiteX480" fmla="*/ 3624830 w 12193200"/>
              <a:gd name="connsiteY480" fmla="*/ 976740 h 3732790"/>
              <a:gd name="connsiteX481" fmla="*/ 3630461 w 12193200"/>
              <a:gd name="connsiteY481" fmla="*/ 824301 h 3732790"/>
              <a:gd name="connsiteX482" fmla="*/ 3609816 w 12193200"/>
              <a:gd name="connsiteY482" fmla="*/ 814891 h 3732790"/>
              <a:gd name="connsiteX483" fmla="*/ 3609816 w 12193200"/>
              <a:gd name="connsiteY483" fmla="*/ 805481 h 3732790"/>
              <a:gd name="connsiteX484" fmla="*/ 3604185 w 12193200"/>
              <a:gd name="connsiteY484" fmla="*/ 805481 h 3732790"/>
              <a:gd name="connsiteX485" fmla="*/ 3604185 w 12193200"/>
              <a:gd name="connsiteY485" fmla="*/ 790425 h 3732790"/>
              <a:gd name="connsiteX486" fmla="*/ 3609816 w 12193200"/>
              <a:gd name="connsiteY486" fmla="*/ 790425 h 3732790"/>
              <a:gd name="connsiteX487" fmla="*/ 3609816 w 12193200"/>
              <a:gd name="connsiteY487" fmla="*/ 788543 h 3732790"/>
              <a:gd name="connsiteX488" fmla="*/ 3617323 w 12193200"/>
              <a:gd name="connsiteY488" fmla="*/ 788543 h 3732790"/>
              <a:gd name="connsiteX489" fmla="*/ 3617323 w 12193200"/>
              <a:gd name="connsiteY489" fmla="*/ 764078 h 3732790"/>
              <a:gd name="connsiteX490" fmla="*/ 3630461 w 12193200"/>
              <a:gd name="connsiteY490" fmla="*/ 764078 h 3732790"/>
              <a:gd name="connsiteX491" fmla="*/ 3630461 w 12193200"/>
              <a:gd name="connsiteY491" fmla="*/ 752786 h 3732790"/>
              <a:gd name="connsiteX492" fmla="*/ 3639845 w 12193200"/>
              <a:gd name="connsiteY492" fmla="*/ 752786 h 3732790"/>
              <a:gd name="connsiteX493" fmla="*/ 3641722 w 12193200"/>
              <a:gd name="connsiteY493" fmla="*/ 624812 h 3732790"/>
              <a:gd name="connsiteX494" fmla="*/ 3647352 w 12193200"/>
              <a:gd name="connsiteY494" fmla="*/ 624812 h 3732790"/>
              <a:gd name="connsiteX495" fmla="*/ 3647352 w 12193200"/>
              <a:gd name="connsiteY495" fmla="*/ 752786 h 3732790"/>
              <a:gd name="connsiteX496" fmla="*/ 3656736 w 12193200"/>
              <a:gd name="connsiteY496" fmla="*/ 752786 h 3732790"/>
              <a:gd name="connsiteX497" fmla="*/ 3656736 w 12193200"/>
              <a:gd name="connsiteY497" fmla="*/ 764078 h 3732790"/>
              <a:gd name="connsiteX498" fmla="*/ 3669874 w 12193200"/>
              <a:gd name="connsiteY498" fmla="*/ 764078 h 3732790"/>
              <a:gd name="connsiteX499" fmla="*/ 3669874 w 12193200"/>
              <a:gd name="connsiteY499" fmla="*/ 788543 h 3732790"/>
              <a:gd name="connsiteX500" fmla="*/ 3679258 w 12193200"/>
              <a:gd name="connsiteY500" fmla="*/ 788543 h 3732790"/>
              <a:gd name="connsiteX501" fmla="*/ 3679258 w 12193200"/>
              <a:gd name="connsiteY501" fmla="*/ 790425 h 3732790"/>
              <a:gd name="connsiteX502" fmla="*/ 3684888 w 12193200"/>
              <a:gd name="connsiteY502" fmla="*/ 790425 h 3732790"/>
              <a:gd name="connsiteX503" fmla="*/ 3684888 w 12193200"/>
              <a:gd name="connsiteY503" fmla="*/ 805481 h 3732790"/>
              <a:gd name="connsiteX504" fmla="*/ 3679258 w 12193200"/>
              <a:gd name="connsiteY504" fmla="*/ 805481 h 3732790"/>
              <a:gd name="connsiteX505" fmla="*/ 3679258 w 12193200"/>
              <a:gd name="connsiteY505" fmla="*/ 814891 h 3732790"/>
              <a:gd name="connsiteX506" fmla="*/ 3658613 w 12193200"/>
              <a:gd name="connsiteY506" fmla="*/ 824301 h 3732790"/>
              <a:gd name="connsiteX507" fmla="*/ 3664243 w 12193200"/>
              <a:gd name="connsiteY507" fmla="*/ 976740 h 3732790"/>
              <a:gd name="connsiteX508" fmla="*/ 3684888 w 12193200"/>
              <a:gd name="connsiteY508" fmla="*/ 976740 h 3732790"/>
              <a:gd name="connsiteX509" fmla="*/ 3684888 w 12193200"/>
              <a:gd name="connsiteY509" fmla="*/ 1012497 h 3732790"/>
              <a:gd name="connsiteX510" fmla="*/ 3705533 w 12193200"/>
              <a:gd name="connsiteY510" fmla="*/ 1012497 h 3732790"/>
              <a:gd name="connsiteX511" fmla="*/ 3705533 w 12193200"/>
              <a:gd name="connsiteY511" fmla="*/ 1021907 h 3732790"/>
              <a:gd name="connsiteX512" fmla="*/ 3714918 w 12193200"/>
              <a:gd name="connsiteY512" fmla="*/ 1021907 h 3732790"/>
              <a:gd name="connsiteX513" fmla="*/ 3714918 w 12193200"/>
              <a:gd name="connsiteY513" fmla="*/ 976740 h 3732790"/>
              <a:gd name="connsiteX514" fmla="*/ 3746823 w 12193200"/>
              <a:gd name="connsiteY514" fmla="*/ 976740 h 3732790"/>
              <a:gd name="connsiteX515" fmla="*/ 3746823 w 12193200"/>
              <a:gd name="connsiteY515" fmla="*/ 952274 h 3732790"/>
              <a:gd name="connsiteX516" fmla="*/ 3788113 w 12193200"/>
              <a:gd name="connsiteY516" fmla="*/ 952274 h 3732790"/>
              <a:gd name="connsiteX517" fmla="*/ 3788113 w 12193200"/>
              <a:gd name="connsiteY517" fmla="*/ 924045 h 3732790"/>
              <a:gd name="connsiteX518" fmla="*/ 3825650 w 12193200"/>
              <a:gd name="connsiteY518" fmla="*/ 924045 h 3732790"/>
              <a:gd name="connsiteX519" fmla="*/ 3825650 w 12193200"/>
              <a:gd name="connsiteY519" fmla="*/ 905225 h 3732790"/>
              <a:gd name="connsiteX520" fmla="*/ 3874447 w 12193200"/>
              <a:gd name="connsiteY520" fmla="*/ 905225 h 3732790"/>
              <a:gd name="connsiteX521" fmla="*/ 3874447 w 12193200"/>
              <a:gd name="connsiteY521" fmla="*/ 882642 h 3732790"/>
              <a:gd name="connsiteX522" fmla="*/ 3874447 w 12193200"/>
              <a:gd name="connsiteY522" fmla="*/ 863822 h 3732790"/>
              <a:gd name="connsiteX523" fmla="*/ 3898846 w 12193200"/>
              <a:gd name="connsiteY523" fmla="*/ 863822 h 3732790"/>
              <a:gd name="connsiteX524" fmla="*/ 3898846 w 12193200"/>
              <a:gd name="connsiteY524" fmla="*/ 882642 h 3732790"/>
              <a:gd name="connsiteX525" fmla="*/ 3898846 w 12193200"/>
              <a:gd name="connsiteY525" fmla="*/ 905225 h 3732790"/>
              <a:gd name="connsiteX526" fmla="*/ 3913860 w 12193200"/>
              <a:gd name="connsiteY526" fmla="*/ 905225 h 3732790"/>
              <a:gd name="connsiteX527" fmla="*/ 3913860 w 12193200"/>
              <a:gd name="connsiteY527" fmla="*/ 882642 h 3732790"/>
              <a:gd name="connsiteX528" fmla="*/ 3964534 w 12193200"/>
              <a:gd name="connsiteY528" fmla="*/ 882642 h 3732790"/>
              <a:gd name="connsiteX529" fmla="*/ 3964534 w 12193200"/>
              <a:gd name="connsiteY529" fmla="*/ 893934 h 3732790"/>
              <a:gd name="connsiteX530" fmla="*/ 4022716 w 12193200"/>
              <a:gd name="connsiteY530" fmla="*/ 893934 h 3732790"/>
              <a:gd name="connsiteX531" fmla="*/ 4022716 w 12193200"/>
              <a:gd name="connsiteY531" fmla="*/ 905225 h 3732790"/>
              <a:gd name="connsiteX532" fmla="*/ 4095911 w 12193200"/>
              <a:gd name="connsiteY532" fmla="*/ 905225 h 3732790"/>
              <a:gd name="connsiteX533" fmla="*/ 4095911 w 12193200"/>
              <a:gd name="connsiteY533" fmla="*/ 924045 h 3732790"/>
              <a:gd name="connsiteX534" fmla="*/ 4133448 w 12193200"/>
              <a:gd name="connsiteY534" fmla="*/ 924045 h 3732790"/>
              <a:gd name="connsiteX535" fmla="*/ 4133448 w 12193200"/>
              <a:gd name="connsiteY535" fmla="*/ 871350 h 3732790"/>
              <a:gd name="connsiteX536" fmla="*/ 4142832 w 12193200"/>
              <a:gd name="connsiteY536" fmla="*/ 871350 h 3732790"/>
              <a:gd name="connsiteX537" fmla="*/ 4142832 w 12193200"/>
              <a:gd name="connsiteY537" fmla="*/ 852530 h 3732790"/>
              <a:gd name="connsiteX538" fmla="*/ 4144709 w 12193200"/>
              <a:gd name="connsiteY538" fmla="*/ 852530 h 3732790"/>
              <a:gd name="connsiteX539" fmla="*/ 4144709 w 12193200"/>
              <a:gd name="connsiteY539" fmla="*/ 656806 h 3732790"/>
              <a:gd name="connsiteX540" fmla="*/ 4140955 w 12193200"/>
              <a:gd name="connsiteY540" fmla="*/ 656806 h 3732790"/>
              <a:gd name="connsiteX541" fmla="*/ 4140955 w 12193200"/>
              <a:gd name="connsiteY541" fmla="*/ 632340 h 3732790"/>
              <a:gd name="connsiteX542" fmla="*/ 4157847 w 12193200"/>
              <a:gd name="connsiteY542" fmla="*/ 632340 h 3732790"/>
              <a:gd name="connsiteX543" fmla="*/ 4157847 w 12193200"/>
              <a:gd name="connsiteY543" fmla="*/ 508131 h 3732790"/>
              <a:gd name="connsiteX544" fmla="*/ 4150339 w 12193200"/>
              <a:gd name="connsiteY544" fmla="*/ 508131 h 3732790"/>
              <a:gd name="connsiteX545" fmla="*/ 4150339 w 12193200"/>
              <a:gd name="connsiteY545" fmla="*/ 483665 h 3732790"/>
              <a:gd name="connsiteX546" fmla="*/ 4157847 w 12193200"/>
              <a:gd name="connsiteY546" fmla="*/ 483665 h 3732790"/>
              <a:gd name="connsiteX547" fmla="*/ 4157847 w 12193200"/>
              <a:gd name="connsiteY547" fmla="*/ 393331 h 3732790"/>
              <a:gd name="connsiteX548" fmla="*/ 4169108 w 12193200"/>
              <a:gd name="connsiteY548" fmla="*/ 393331 h 3732790"/>
              <a:gd name="connsiteX549" fmla="*/ 4169108 w 12193200"/>
              <a:gd name="connsiteY549" fmla="*/ 370747 h 3732790"/>
              <a:gd name="connsiteX550" fmla="*/ 4180368 w 12193200"/>
              <a:gd name="connsiteY550" fmla="*/ 370747 h 3732790"/>
              <a:gd name="connsiteX551" fmla="*/ 4180368 w 12193200"/>
              <a:gd name="connsiteY551" fmla="*/ 291705 h 3732790"/>
              <a:gd name="connsiteX552" fmla="*/ 4187876 w 12193200"/>
              <a:gd name="connsiteY552" fmla="*/ 291705 h 3732790"/>
              <a:gd name="connsiteX553" fmla="*/ 4197260 w 12193200"/>
              <a:gd name="connsiteY553" fmla="*/ 291705 h 3732790"/>
              <a:gd name="connsiteX554" fmla="*/ 4197260 w 12193200"/>
              <a:gd name="connsiteY554" fmla="*/ 370747 h 3732790"/>
              <a:gd name="connsiteX555" fmla="*/ 4229166 w 12193200"/>
              <a:gd name="connsiteY555" fmla="*/ 370747 h 3732790"/>
              <a:gd name="connsiteX556" fmla="*/ 4229166 w 12193200"/>
              <a:gd name="connsiteY556" fmla="*/ 299232 h 3732790"/>
              <a:gd name="connsiteX557" fmla="*/ 4231042 w 12193200"/>
              <a:gd name="connsiteY557" fmla="*/ 299232 h 3732790"/>
              <a:gd name="connsiteX558" fmla="*/ 4231042 w 12193200"/>
              <a:gd name="connsiteY558" fmla="*/ 370747 h 3732790"/>
              <a:gd name="connsiteX559" fmla="*/ 4259195 w 12193200"/>
              <a:gd name="connsiteY559" fmla="*/ 370747 h 3732790"/>
              <a:gd name="connsiteX560" fmla="*/ 4259195 w 12193200"/>
              <a:gd name="connsiteY560" fmla="*/ 393331 h 3732790"/>
              <a:gd name="connsiteX561" fmla="*/ 4270456 w 12193200"/>
              <a:gd name="connsiteY561" fmla="*/ 393331 h 3732790"/>
              <a:gd name="connsiteX562" fmla="*/ 4270456 w 12193200"/>
              <a:gd name="connsiteY562" fmla="*/ 483665 h 3732790"/>
              <a:gd name="connsiteX563" fmla="*/ 4277963 w 12193200"/>
              <a:gd name="connsiteY563" fmla="*/ 483665 h 3732790"/>
              <a:gd name="connsiteX564" fmla="*/ 4277963 w 12193200"/>
              <a:gd name="connsiteY564" fmla="*/ 508131 h 3732790"/>
              <a:gd name="connsiteX565" fmla="*/ 4270456 w 12193200"/>
              <a:gd name="connsiteY565" fmla="*/ 508131 h 3732790"/>
              <a:gd name="connsiteX566" fmla="*/ 4270456 w 12193200"/>
              <a:gd name="connsiteY566" fmla="*/ 632340 h 3732790"/>
              <a:gd name="connsiteX567" fmla="*/ 4287347 w 12193200"/>
              <a:gd name="connsiteY567" fmla="*/ 632340 h 3732790"/>
              <a:gd name="connsiteX568" fmla="*/ 4287347 w 12193200"/>
              <a:gd name="connsiteY568" fmla="*/ 656806 h 3732790"/>
              <a:gd name="connsiteX569" fmla="*/ 4283593 w 12193200"/>
              <a:gd name="connsiteY569" fmla="*/ 656806 h 3732790"/>
              <a:gd name="connsiteX570" fmla="*/ 4283593 w 12193200"/>
              <a:gd name="connsiteY570" fmla="*/ 839357 h 3732790"/>
              <a:gd name="connsiteX571" fmla="*/ 4351160 w 12193200"/>
              <a:gd name="connsiteY571" fmla="*/ 839357 h 3732790"/>
              <a:gd name="connsiteX572" fmla="*/ 4351160 w 12193200"/>
              <a:gd name="connsiteY572" fmla="*/ 852530 h 3732790"/>
              <a:gd name="connsiteX573" fmla="*/ 4362420 w 12193200"/>
              <a:gd name="connsiteY573" fmla="*/ 852530 h 3732790"/>
              <a:gd name="connsiteX574" fmla="*/ 4362420 w 12193200"/>
              <a:gd name="connsiteY574" fmla="*/ 871350 h 3732790"/>
              <a:gd name="connsiteX575" fmla="*/ 4373681 w 12193200"/>
              <a:gd name="connsiteY575" fmla="*/ 871350 h 3732790"/>
              <a:gd name="connsiteX576" fmla="*/ 4373681 w 12193200"/>
              <a:gd name="connsiteY576" fmla="*/ 1050137 h 3732790"/>
              <a:gd name="connsiteX577" fmla="*/ 4401833 w 12193200"/>
              <a:gd name="connsiteY577" fmla="*/ 1050137 h 3732790"/>
              <a:gd name="connsiteX578" fmla="*/ 4401833 w 12193200"/>
              <a:gd name="connsiteY578" fmla="*/ 1012497 h 3732790"/>
              <a:gd name="connsiteX579" fmla="*/ 4418724 w 12193200"/>
              <a:gd name="connsiteY579" fmla="*/ 1012497 h 3732790"/>
              <a:gd name="connsiteX580" fmla="*/ 4418724 w 12193200"/>
              <a:gd name="connsiteY580" fmla="*/ 952274 h 3732790"/>
              <a:gd name="connsiteX581" fmla="*/ 4463768 w 12193200"/>
              <a:gd name="connsiteY581" fmla="*/ 952274 h 3732790"/>
              <a:gd name="connsiteX582" fmla="*/ 4463768 w 12193200"/>
              <a:gd name="connsiteY582" fmla="*/ 871350 h 3732790"/>
              <a:gd name="connsiteX583" fmla="*/ 4523826 w 12193200"/>
              <a:gd name="connsiteY583" fmla="*/ 871350 h 3732790"/>
              <a:gd name="connsiteX584" fmla="*/ 4523826 w 12193200"/>
              <a:gd name="connsiteY584" fmla="*/ 852530 h 3732790"/>
              <a:gd name="connsiteX585" fmla="*/ 4518196 w 12193200"/>
              <a:gd name="connsiteY585" fmla="*/ 852530 h 3732790"/>
              <a:gd name="connsiteX586" fmla="*/ 4518196 w 12193200"/>
              <a:gd name="connsiteY586" fmla="*/ 846884 h 3732790"/>
              <a:gd name="connsiteX587" fmla="*/ 4518196 w 12193200"/>
              <a:gd name="connsiteY587" fmla="*/ 828065 h 3732790"/>
              <a:gd name="connsiteX588" fmla="*/ 4518196 w 12193200"/>
              <a:gd name="connsiteY588" fmla="*/ 809245 h 3732790"/>
              <a:gd name="connsiteX589" fmla="*/ 4523826 w 12193200"/>
              <a:gd name="connsiteY589" fmla="*/ 809245 h 3732790"/>
              <a:gd name="connsiteX590" fmla="*/ 4448753 w 12193200"/>
              <a:gd name="connsiteY590" fmla="*/ 666216 h 3732790"/>
              <a:gd name="connsiteX591" fmla="*/ 4448753 w 12193200"/>
              <a:gd name="connsiteY591" fmla="*/ 662452 h 3732790"/>
              <a:gd name="connsiteX592" fmla="*/ 4448753 w 12193200"/>
              <a:gd name="connsiteY592" fmla="*/ 660570 h 3732790"/>
              <a:gd name="connsiteX593" fmla="*/ 4456261 w 12193200"/>
              <a:gd name="connsiteY593" fmla="*/ 660570 h 3732790"/>
              <a:gd name="connsiteX594" fmla="*/ 4540717 w 12193200"/>
              <a:gd name="connsiteY594" fmla="*/ 809245 h 3732790"/>
              <a:gd name="connsiteX595" fmla="*/ 4544471 w 12193200"/>
              <a:gd name="connsiteY595" fmla="*/ 809245 h 3732790"/>
              <a:gd name="connsiteX596" fmla="*/ 4544471 w 12193200"/>
              <a:gd name="connsiteY596" fmla="*/ 792307 h 3732790"/>
              <a:gd name="connsiteX597" fmla="*/ 4555732 w 12193200"/>
              <a:gd name="connsiteY597" fmla="*/ 792307 h 3732790"/>
              <a:gd name="connsiteX598" fmla="*/ 4555732 w 12193200"/>
              <a:gd name="connsiteY598" fmla="*/ 828065 h 3732790"/>
              <a:gd name="connsiteX599" fmla="*/ 4565116 w 12193200"/>
              <a:gd name="connsiteY599" fmla="*/ 828065 h 3732790"/>
              <a:gd name="connsiteX600" fmla="*/ 4565116 w 12193200"/>
              <a:gd name="connsiteY600" fmla="*/ 846884 h 3732790"/>
              <a:gd name="connsiteX601" fmla="*/ 4555732 w 12193200"/>
              <a:gd name="connsiteY601" fmla="*/ 846884 h 3732790"/>
              <a:gd name="connsiteX602" fmla="*/ 4555732 w 12193200"/>
              <a:gd name="connsiteY602" fmla="*/ 852530 h 3732790"/>
              <a:gd name="connsiteX603" fmla="*/ 4550102 w 12193200"/>
              <a:gd name="connsiteY603" fmla="*/ 852530 h 3732790"/>
              <a:gd name="connsiteX604" fmla="*/ 4550102 w 12193200"/>
              <a:gd name="connsiteY604" fmla="*/ 871350 h 3732790"/>
              <a:gd name="connsiteX605" fmla="*/ 4612037 w 12193200"/>
              <a:gd name="connsiteY605" fmla="*/ 871350 h 3732790"/>
              <a:gd name="connsiteX606" fmla="*/ 4612037 w 12193200"/>
              <a:gd name="connsiteY606" fmla="*/ 952274 h 3732790"/>
              <a:gd name="connsiteX607" fmla="*/ 4612037 w 12193200"/>
              <a:gd name="connsiteY607" fmla="*/ 1050137 h 3732790"/>
              <a:gd name="connsiteX608" fmla="*/ 4638313 w 12193200"/>
              <a:gd name="connsiteY608" fmla="*/ 1050137 h 3732790"/>
              <a:gd name="connsiteX609" fmla="*/ 4638313 w 12193200"/>
              <a:gd name="connsiteY609" fmla="*/ 910871 h 3732790"/>
              <a:gd name="connsiteX610" fmla="*/ 4647696 w 12193200"/>
              <a:gd name="connsiteY610" fmla="*/ 910871 h 3732790"/>
              <a:gd name="connsiteX611" fmla="*/ 4647696 w 12193200"/>
              <a:gd name="connsiteY611" fmla="*/ 895816 h 3732790"/>
              <a:gd name="connsiteX612" fmla="*/ 4777197 w 12193200"/>
              <a:gd name="connsiteY612" fmla="*/ 895816 h 3732790"/>
              <a:gd name="connsiteX613" fmla="*/ 4777197 w 12193200"/>
              <a:gd name="connsiteY613" fmla="*/ 910871 h 3732790"/>
              <a:gd name="connsiteX614" fmla="*/ 4829748 w 12193200"/>
              <a:gd name="connsiteY614" fmla="*/ 910871 h 3732790"/>
              <a:gd name="connsiteX615" fmla="*/ 4829748 w 12193200"/>
              <a:gd name="connsiteY615" fmla="*/ 1050137 h 3732790"/>
              <a:gd name="connsiteX616" fmla="*/ 4859777 w 12193200"/>
              <a:gd name="connsiteY616" fmla="*/ 1050137 h 3732790"/>
              <a:gd name="connsiteX617" fmla="*/ 4859777 w 12193200"/>
              <a:gd name="connsiteY617" fmla="*/ 1031317 h 3732790"/>
              <a:gd name="connsiteX618" fmla="*/ 4887929 w 12193200"/>
              <a:gd name="connsiteY618" fmla="*/ 1031317 h 3732790"/>
              <a:gd name="connsiteX619" fmla="*/ 4887929 w 12193200"/>
              <a:gd name="connsiteY619" fmla="*/ 1006851 h 3732790"/>
              <a:gd name="connsiteX620" fmla="*/ 4917958 w 12193200"/>
              <a:gd name="connsiteY620" fmla="*/ 1006851 h 3732790"/>
              <a:gd name="connsiteX621" fmla="*/ 4917958 w 12193200"/>
              <a:gd name="connsiteY621" fmla="*/ 910871 h 3732790"/>
              <a:gd name="connsiteX622" fmla="*/ 4951741 w 12193200"/>
              <a:gd name="connsiteY622" fmla="*/ 910871 h 3732790"/>
              <a:gd name="connsiteX623" fmla="*/ 4951741 w 12193200"/>
              <a:gd name="connsiteY623" fmla="*/ 882642 h 3732790"/>
              <a:gd name="connsiteX624" fmla="*/ 4991154 w 12193200"/>
              <a:gd name="connsiteY624" fmla="*/ 882642 h 3732790"/>
              <a:gd name="connsiteX625" fmla="*/ 4991154 w 12193200"/>
              <a:gd name="connsiteY625" fmla="*/ 822419 h 3732790"/>
              <a:gd name="connsiteX626" fmla="*/ 5023060 w 12193200"/>
              <a:gd name="connsiteY626" fmla="*/ 822419 h 3732790"/>
              <a:gd name="connsiteX627" fmla="*/ 5023060 w 12193200"/>
              <a:gd name="connsiteY627" fmla="*/ 803599 h 3732790"/>
              <a:gd name="connsiteX628" fmla="*/ 5066227 w 12193200"/>
              <a:gd name="connsiteY628" fmla="*/ 803599 h 3732790"/>
              <a:gd name="connsiteX629" fmla="*/ 5066227 w 12193200"/>
              <a:gd name="connsiteY629" fmla="*/ 786661 h 3732790"/>
              <a:gd name="connsiteX630" fmla="*/ 5090625 w 12193200"/>
              <a:gd name="connsiteY630" fmla="*/ 786661 h 3732790"/>
              <a:gd name="connsiteX631" fmla="*/ 5090625 w 12193200"/>
              <a:gd name="connsiteY631" fmla="*/ 752786 h 3732790"/>
              <a:gd name="connsiteX632" fmla="*/ 5135669 w 12193200"/>
              <a:gd name="connsiteY632" fmla="*/ 752786 h 3732790"/>
              <a:gd name="connsiteX633" fmla="*/ 5135669 w 12193200"/>
              <a:gd name="connsiteY633" fmla="*/ 786661 h 3732790"/>
              <a:gd name="connsiteX634" fmla="*/ 5141300 w 12193200"/>
              <a:gd name="connsiteY634" fmla="*/ 786661 h 3732790"/>
              <a:gd name="connsiteX635" fmla="*/ 5141300 w 12193200"/>
              <a:gd name="connsiteY635" fmla="*/ 803599 h 3732790"/>
              <a:gd name="connsiteX636" fmla="*/ 5175082 w 12193200"/>
              <a:gd name="connsiteY636" fmla="*/ 803599 h 3732790"/>
              <a:gd name="connsiteX637" fmla="*/ 5175082 w 12193200"/>
              <a:gd name="connsiteY637" fmla="*/ 822419 h 3732790"/>
              <a:gd name="connsiteX638" fmla="*/ 5206988 w 12193200"/>
              <a:gd name="connsiteY638" fmla="*/ 822419 h 3732790"/>
              <a:gd name="connsiteX639" fmla="*/ 5206988 w 12193200"/>
              <a:gd name="connsiteY639" fmla="*/ 1050137 h 3732790"/>
              <a:gd name="connsiteX640" fmla="*/ 5225757 w 12193200"/>
              <a:gd name="connsiteY640" fmla="*/ 1050137 h 3732790"/>
              <a:gd name="connsiteX641" fmla="*/ 5225757 w 12193200"/>
              <a:gd name="connsiteY641" fmla="*/ 135501 h 3732790"/>
              <a:gd name="connsiteX642" fmla="*/ 5235140 w 12193200"/>
              <a:gd name="connsiteY642" fmla="*/ 135501 h 3732790"/>
              <a:gd name="connsiteX643" fmla="*/ 5235140 w 12193200"/>
              <a:gd name="connsiteY643" fmla="*/ 97862 h 3732790"/>
              <a:gd name="connsiteX644" fmla="*/ 5430330 w 12193200"/>
              <a:gd name="connsiteY644" fmla="*/ 97862 h 3732790"/>
              <a:gd name="connsiteX645" fmla="*/ 5430330 w 12193200"/>
              <a:gd name="connsiteY645" fmla="*/ 135501 h 3732790"/>
              <a:gd name="connsiteX646" fmla="*/ 5439714 w 12193200"/>
              <a:gd name="connsiteY646" fmla="*/ 135501 h 3732790"/>
              <a:gd name="connsiteX647" fmla="*/ 5439714 w 12193200"/>
              <a:gd name="connsiteY647" fmla="*/ 705737 h 3732790"/>
              <a:gd name="connsiteX648" fmla="*/ 5499772 w 12193200"/>
              <a:gd name="connsiteY648" fmla="*/ 705737 h 3732790"/>
              <a:gd name="connsiteX649" fmla="*/ 5499772 w 12193200"/>
              <a:gd name="connsiteY649" fmla="*/ 679389 h 3732790"/>
              <a:gd name="connsiteX650" fmla="*/ 5544816 w 12193200"/>
              <a:gd name="connsiteY650" fmla="*/ 679389 h 3732790"/>
              <a:gd name="connsiteX651" fmla="*/ 5544816 w 12193200"/>
              <a:gd name="connsiteY651" fmla="*/ 662452 h 3732790"/>
              <a:gd name="connsiteX652" fmla="*/ 5554200 w 12193200"/>
              <a:gd name="connsiteY652" fmla="*/ 662452 h 3732790"/>
              <a:gd name="connsiteX653" fmla="*/ 5554200 w 12193200"/>
              <a:gd name="connsiteY653" fmla="*/ 649278 h 3732790"/>
              <a:gd name="connsiteX654" fmla="*/ 5567337 w 12193200"/>
              <a:gd name="connsiteY654" fmla="*/ 649278 h 3732790"/>
              <a:gd name="connsiteX655" fmla="*/ 5567337 w 12193200"/>
              <a:gd name="connsiteY655" fmla="*/ 662452 h 3732790"/>
              <a:gd name="connsiteX656" fmla="*/ 5576721 w 12193200"/>
              <a:gd name="connsiteY656" fmla="*/ 662452 h 3732790"/>
              <a:gd name="connsiteX657" fmla="*/ 5576721 w 12193200"/>
              <a:gd name="connsiteY657" fmla="*/ 634222 h 3732790"/>
              <a:gd name="connsiteX658" fmla="*/ 5589860 w 12193200"/>
              <a:gd name="connsiteY658" fmla="*/ 634222 h 3732790"/>
              <a:gd name="connsiteX659" fmla="*/ 5589860 w 12193200"/>
              <a:gd name="connsiteY659" fmla="*/ 662452 h 3732790"/>
              <a:gd name="connsiteX660" fmla="*/ 5636780 w 12193200"/>
              <a:gd name="connsiteY660" fmla="*/ 662452 h 3732790"/>
              <a:gd name="connsiteX661" fmla="*/ 5636780 w 12193200"/>
              <a:gd name="connsiteY661" fmla="*/ 679389 h 3732790"/>
              <a:gd name="connsiteX662" fmla="*/ 5636780 w 12193200"/>
              <a:gd name="connsiteY662" fmla="*/ 705737 h 3732790"/>
              <a:gd name="connsiteX663" fmla="*/ 5646164 w 12193200"/>
              <a:gd name="connsiteY663" fmla="*/ 705737 h 3732790"/>
              <a:gd name="connsiteX664" fmla="*/ 5646164 w 12193200"/>
              <a:gd name="connsiteY664" fmla="*/ 730203 h 3732790"/>
              <a:gd name="connsiteX665" fmla="*/ 5678070 w 12193200"/>
              <a:gd name="connsiteY665" fmla="*/ 730203 h 3732790"/>
              <a:gd name="connsiteX666" fmla="*/ 5709976 w 12193200"/>
              <a:gd name="connsiteY666" fmla="*/ 730203 h 3732790"/>
              <a:gd name="connsiteX667" fmla="*/ 5709976 w 12193200"/>
              <a:gd name="connsiteY667" fmla="*/ 634222 h 3732790"/>
              <a:gd name="connsiteX668" fmla="*/ 5709976 w 12193200"/>
              <a:gd name="connsiteY668" fmla="*/ 572117 h 3732790"/>
              <a:gd name="connsiteX669" fmla="*/ 5717483 w 12193200"/>
              <a:gd name="connsiteY669" fmla="*/ 572117 h 3732790"/>
              <a:gd name="connsiteX670" fmla="*/ 5717483 w 12193200"/>
              <a:gd name="connsiteY670" fmla="*/ 523186 h 3732790"/>
              <a:gd name="connsiteX671" fmla="*/ 5815077 w 12193200"/>
              <a:gd name="connsiteY671" fmla="*/ 523186 h 3732790"/>
              <a:gd name="connsiteX672" fmla="*/ 5815077 w 12193200"/>
              <a:gd name="connsiteY672" fmla="*/ 572117 h 3732790"/>
              <a:gd name="connsiteX673" fmla="*/ 5848860 w 12193200"/>
              <a:gd name="connsiteY673" fmla="*/ 572117 h 3732790"/>
              <a:gd name="connsiteX674" fmla="*/ 5848860 w 12193200"/>
              <a:gd name="connsiteY674" fmla="*/ 530714 h 3732790"/>
              <a:gd name="connsiteX675" fmla="*/ 5884520 w 12193200"/>
              <a:gd name="connsiteY675" fmla="*/ 530714 h 3732790"/>
              <a:gd name="connsiteX676" fmla="*/ 5884520 w 12193200"/>
              <a:gd name="connsiteY676" fmla="*/ 558944 h 3732790"/>
              <a:gd name="connsiteX677" fmla="*/ 5916426 w 12193200"/>
              <a:gd name="connsiteY677" fmla="*/ 558944 h 3732790"/>
              <a:gd name="connsiteX678" fmla="*/ 5916426 w 12193200"/>
              <a:gd name="connsiteY678" fmla="*/ 572117 h 3732790"/>
              <a:gd name="connsiteX679" fmla="*/ 5935194 w 12193200"/>
              <a:gd name="connsiteY679" fmla="*/ 572117 h 3732790"/>
              <a:gd name="connsiteX680" fmla="*/ 5935194 w 12193200"/>
              <a:gd name="connsiteY680" fmla="*/ 634222 h 3732790"/>
              <a:gd name="connsiteX681" fmla="*/ 5963346 w 12193200"/>
              <a:gd name="connsiteY681" fmla="*/ 634222 h 3732790"/>
              <a:gd name="connsiteX682" fmla="*/ 5963346 w 12193200"/>
              <a:gd name="connsiteY682" fmla="*/ 730203 h 3732790"/>
              <a:gd name="connsiteX683" fmla="*/ 5963346 w 12193200"/>
              <a:gd name="connsiteY683" fmla="*/ 752786 h 3732790"/>
              <a:gd name="connsiteX684" fmla="*/ 5972730 w 12193200"/>
              <a:gd name="connsiteY684" fmla="*/ 752786 h 3732790"/>
              <a:gd name="connsiteX685" fmla="*/ 5972730 w 12193200"/>
              <a:gd name="connsiteY685" fmla="*/ 797953 h 3732790"/>
              <a:gd name="connsiteX686" fmla="*/ 6015897 w 12193200"/>
              <a:gd name="connsiteY686" fmla="*/ 797953 h 3732790"/>
              <a:gd name="connsiteX687" fmla="*/ 6015897 w 12193200"/>
              <a:gd name="connsiteY687" fmla="*/ 813009 h 3732790"/>
              <a:gd name="connsiteX688" fmla="*/ 6038419 w 12193200"/>
              <a:gd name="connsiteY688" fmla="*/ 813009 h 3732790"/>
              <a:gd name="connsiteX689" fmla="*/ 6038419 w 12193200"/>
              <a:gd name="connsiteY689" fmla="*/ 797953 h 3732790"/>
              <a:gd name="connsiteX690" fmla="*/ 6111615 w 12193200"/>
              <a:gd name="connsiteY690" fmla="*/ 797953 h 3732790"/>
              <a:gd name="connsiteX691" fmla="*/ 6111615 w 12193200"/>
              <a:gd name="connsiteY691" fmla="*/ 813009 h 3732790"/>
              <a:gd name="connsiteX692" fmla="*/ 6134137 w 12193200"/>
              <a:gd name="connsiteY692" fmla="*/ 813009 h 3732790"/>
              <a:gd name="connsiteX693" fmla="*/ 6134137 w 12193200"/>
              <a:gd name="connsiteY693" fmla="*/ 969212 h 3732790"/>
              <a:gd name="connsiteX694" fmla="*/ 6233608 w 12193200"/>
              <a:gd name="connsiteY694" fmla="*/ 969212 h 3732790"/>
              <a:gd name="connsiteX695" fmla="*/ 6233608 w 12193200"/>
              <a:gd name="connsiteY695" fmla="*/ 1023789 h 3732790"/>
              <a:gd name="connsiteX696" fmla="*/ 6246746 w 12193200"/>
              <a:gd name="connsiteY696" fmla="*/ 1023789 h 3732790"/>
              <a:gd name="connsiteX697" fmla="*/ 6246746 w 12193200"/>
              <a:gd name="connsiteY697" fmla="*/ 991796 h 3732790"/>
              <a:gd name="connsiteX698" fmla="*/ 6261760 w 12193200"/>
              <a:gd name="connsiteY698" fmla="*/ 991796 h 3732790"/>
              <a:gd name="connsiteX699" fmla="*/ 6261760 w 12193200"/>
              <a:gd name="connsiteY699" fmla="*/ 969212 h 3732790"/>
              <a:gd name="connsiteX700" fmla="*/ 6269268 w 12193200"/>
              <a:gd name="connsiteY700" fmla="*/ 969212 h 3732790"/>
              <a:gd name="connsiteX701" fmla="*/ 6269268 w 12193200"/>
              <a:gd name="connsiteY701" fmla="*/ 954156 h 3732790"/>
              <a:gd name="connsiteX702" fmla="*/ 6316188 w 12193200"/>
              <a:gd name="connsiteY702" fmla="*/ 954156 h 3732790"/>
              <a:gd name="connsiteX703" fmla="*/ 6316188 w 12193200"/>
              <a:gd name="connsiteY703" fmla="*/ 350045 h 3732790"/>
              <a:gd name="connsiteX704" fmla="*/ 6353724 w 12193200"/>
              <a:gd name="connsiteY704" fmla="*/ 350045 h 3732790"/>
              <a:gd name="connsiteX705" fmla="*/ 6353724 w 12193200"/>
              <a:gd name="connsiteY705" fmla="*/ 334990 h 3732790"/>
              <a:gd name="connsiteX706" fmla="*/ 6363108 w 12193200"/>
              <a:gd name="connsiteY706" fmla="*/ 334990 h 3732790"/>
              <a:gd name="connsiteX707" fmla="*/ 6363108 w 12193200"/>
              <a:gd name="connsiteY707" fmla="*/ 321816 h 3732790"/>
              <a:gd name="connsiteX708" fmla="*/ 6374369 w 12193200"/>
              <a:gd name="connsiteY708" fmla="*/ 321816 h 3732790"/>
              <a:gd name="connsiteX709" fmla="*/ 6374369 w 12193200"/>
              <a:gd name="connsiteY709" fmla="*/ 302996 h 3732790"/>
              <a:gd name="connsiteX710" fmla="*/ 6415659 w 12193200"/>
              <a:gd name="connsiteY710" fmla="*/ 302996 h 3732790"/>
              <a:gd name="connsiteX711" fmla="*/ 6415659 w 12193200"/>
              <a:gd name="connsiteY711" fmla="*/ 321816 h 3732790"/>
              <a:gd name="connsiteX712" fmla="*/ 6447565 w 12193200"/>
              <a:gd name="connsiteY712" fmla="*/ 321816 h 3732790"/>
              <a:gd name="connsiteX713" fmla="*/ 6447565 w 12193200"/>
              <a:gd name="connsiteY713" fmla="*/ 334990 h 3732790"/>
              <a:gd name="connsiteX714" fmla="*/ 6479471 w 12193200"/>
              <a:gd name="connsiteY714" fmla="*/ 334990 h 3732790"/>
              <a:gd name="connsiteX715" fmla="*/ 6479471 w 12193200"/>
              <a:gd name="connsiteY715" fmla="*/ 350045 h 3732790"/>
              <a:gd name="connsiteX716" fmla="*/ 6511377 w 12193200"/>
              <a:gd name="connsiteY716" fmla="*/ 350045 h 3732790"/>
              <a:gd name="connsiteX717" fmla="*/ 6511377 w 12193200"/>
              <a:gd name="connsiteY717" fmla="*/ 334990 h 3732790"/>
              <a:gd name="connsiteX718" fmla="*/ 6535776 w 12193200"/>
              <a:gd name="connsiteY718" fmla="*/ 334990 h 3732790"/>
              <a:gd name="connsiteX719" fmla="*/ 6535776 w 12193200"/>
              <a:gd name="connsiteY719" fmla="*/ 323698 h 3732790"/>
              <a:gd name="connsiteX720" fmla="*/ 6569559 w 12193200"/>
              <a:gd name="connsiteY720" fmla="*/ 323698 h 3732790"/>
              <a:gd name="connsiteX721" fmla="*/ 6569559 w 12193200"/>
              <a:gd name="connsiteY721" fmla="*/ 314288 h 3732790"/>
              <a:gd name="connsiteX722" fmla="*/ 6586450 w 12193200"/>
              <a:gd name="connsiteY722" fmla="*/ 314288 h 3732790"/>
              <a:gd name="connsiteX723" fmla="*/ 6586450 w 12193200"/>
              <a:gd name="connsiteY723" fmla="*/ 127974 h 3732790"/>
              <a:gd name="connsiteX724" fmla="*/ 6593957 w 12193200"/>
              <a:gd name="connsiteY724" fmla="*/ 127974 h 3732790"/>
              <a:gd name="connsiteX725" fmla="*/ 6593957 w 12193200"/>
              <a:gd name="connsiteY725" fmla="*/ 97862 h 3732790"/>
              <a:gd name="connsiteX726" fmla="*/ 6599588 w 12193200"/>
              <a:gd name="connsiteY726" fmla="*/ 97862 h 3732790"/>
              <a:gd name="connsiteX727" fmla="*/ 6599588 w 12193200"/>
              <a:gd name="connsiteY727" fmla="*/ 0 h 373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12193200" h="3732790">
                <a:moveTo>
                  <a:pt x="6599588" y="0"/>
                </a:moveTo>
                <a:cubicBezTo>
                  <a:pt x="6610849" y="0"/>
                  <a:pt x="6610849" y="0"/>
                  <a:pt x="6610849" y="0"/>
                </a:cubicBezTo>
                <a:cubicBezTo>
                  <a:pt x="6610849" y="97862"/>
                  <a:pt x="6610849" y="97862"/>
                  <a:pt x="6610849" y="97862"/>
                </a:cubicBezTo>
                <a:cubicBezTo>
                  <a:pt x="6618356" y="97862"/>
                  <a:pt x="6618356" y="97862"/>
                  <a:pt x="6618356" y="97862"/>
                </a:cubicBezTo>
                <a:cubicBezTo>
                  <a:pt x="6618356" y="127974"/>
                  <a:pt x="6618356" y="127974"/>
                  <a:pt x="6618356" y="127974"/>
                </a:cubicBezTo>
                <a:cubicBezTo>
                  <a:pt x="6623986" y="127974"/>
                  <a:pt x="6623986" y="127974"/>
                  <a:pt x="6623986" y="127974"/>
                </a:cubicBezTo>
                <a:cubicBezTo>
                  <a:pt x="6623986" y="314288"/>
                  <a:pt x="6623986" y="314288"/>
                  <a:pt x="6623986" y="314288"/>
                </a:cubicBezTo>
                <a:cubicBezTo>
                  <a:pt x="6642754" y="314288"/>
                  <a:pt x="6642754" y="314288"/>
                  <a:pt x="6642754" y="314288"/>
                </a:cubicBezTo>
                <a:cubicBezTo>
                  <a:pt x="6642754" y="323698"/>
                  <a:pt x="6642754" y="323698"/>
                  <a:pt x="6642754" y="323698"/>
                </a:cubicBezTo>
                <a:cubicBezTo>
                  <a:pt x="6657769" y="323698"/>
                  <a:pt x="6657769" y="323698"/>
                  <a:pt x="6657769" y="323698"/>
                </a:cubicBezTo>
                <a:cubicBezTo>
                  <a:pt x="6657769" y="334990"/>
                  <a:pt x="6657769" y="334990"/>
                  <a:pt x="6657769" y="334990"/>
                </a:cubicBezTo>
                <a:cubicBezTo>
                  <a:pt x="6669030" y="334990"/>
                  <a:pt x="6669030" y="334990"/>
                  <a:pt x="6669030" y="334990"/>
                </a:cubicBezTo>
                <a:cubicBezTo>
                  <a:pt x="6669030" y="350045"/>
                  <a:pt x="6669030" y="350045"/>
                  <a:pt x="6669030" y="350045"/>
                </a:cubicBezTo>
                <a:cubicBezTo>
                  <a:pt x="6680291" y="350045"/>
                  <a:pt x="6680291" y="350045"/>
                  <a:pt x="6680291" y="350045"/>
                </a:cubicBezTo>
                <a:cubicBezTo>
                  <a:pt x="6680291" y="459199"/>
                  <a:pt x="6680291" y="459199"/>
                  <a:pt x="6680291" y="459199"/>
                </a:cubicBezTo>
                <a:cubicBezTo>
                  <a:pt x="6699059" y="459199"/>
                  <a:pt x="6699059" y="459199"/>
                  <a:pt x="6699059" y="459199"/>
                </a:cubicBezTo>
                <a:cubicBezTo>
                  <a:pt x="6699059" y="421560"/>
                  <a:pt x="6699059" y="421560"/>
                  <a:pt x="6699059" y="421560"/>
                </a:cubicBezTo>
                <a:cubicBezTo>
                  <a:pt x="6721581" y="421560"/>
                  <a:pt x="6721581" y="421560"/>
                  <a:pt x="6721581" y="421560"/>
                </a:cubicBezTo>
                <a:cubicBezTo>
                  <a:pt x="6721581" y="459199"/>
                  <a:pt x="6721581" y="459199"/>
                  <a:pt x="6721581" y="459199"/>
                </a:cubicBezTo>
                <a:cubicBezTo>
                  <a:pt x="6732842" y="459199"/>
                  <a:pt x="6732842" y="459199"/>
                  <a:pt x="6732842" y="459199"/>
                </a:cubicBezTo>
                <a:cubicBezTo>
                  <a:pt x="6732842" y="654924"/>
                  <a:pt x="6732842" y="654924"/>
                  <a:pt x="6732842" y="654924"/>
                </a:cubicBezTo>
                <a:cubicBezTo>
                  <a:pt x="6744103" y="654924"/>
                  <a:pt x="6744103" y="654924"/>
                  <a:pt x="6744103" y="654924"/>
                </a:cubicBezTo>
                <a:cubicBezTo>
                  <a:pt x="6744103" y="828065"/>
                  <a:pt x="6744103" y="828065"/>
                  <a:pt x="6744103" y="828065"/>
                </a:cubicBezTo>
                <a:cubicBezTo>
                  <a:pt x="6766625" y="828065"/>
                  <a:pt x="6766625" y="828065"/>
                  <a:pt x="6766625" y="828065"/>
                </a:cubicBezTo>
                <a:cubicBezTo>
                  <a:pt x="6766625" y="875114"/>
                  <a:pt x="6766625" y="875114"/>
                  <a:pt x="6766625" y="875114"/>
                </a:cubicBezTo>
                <a:cubicBezTo>
                  <a:pt x="6789146" y="875114"/>
                  <a:pt x="6789146" y="875114"/>
                  <a:pt x="6789146" y="875114"/>
                </a:cubicBezTo>
                <a:cubicBezTo>
                  <a:pt x="6789146" y="997442"/>
                  <a:pt x="6789146" y="997442"/>
                  <a:pt x="6789146" y="997442"/>
                </a:cubicBezTo>
                <a:cubicBezTo>
                  <a:pt x="6807915" y="997442"/>
                  <a:pt x="6807915" y="997442"/>
                  <a:pt x="6807915" y="997442"/>
                </a:cubicBezTo>
                <a:cubicBezTo>
                  <a:pt x="6807915" y="978622"/>
                  <a:pt x="6807915" y="978622"/>
                  <a:pt x="6807915" y="978622"/>
                </a:cubicBezTo>
                <a:cubicBezTo>
                  <a:pt x="6824806" y="978622"/>
                  <a:pt x="6824806" y="978622"/>
                  <a:pt x="6824806" y="978622"/>
                </a:cubicBezTo>
                <a:cubicBezTo>
                  <a:pt x="6824806" y="940983"/>
                  <a:pt x="6824806" y="940983"/>
                  <a:pt x="6824806" y="940983"/>
                </a:cubicBezTo>
                <a:cubicBezTo>
                  <a:pt x="6862342" y="940983"/>
                  <a:pt x="6862342" y="940983"/>
                  <a:pt x="6862342" y="940983"/>
                </a:cubicBezTo>
                <a:cubicBezTo>
                  <a:pt x="6862342" y="924045"/>
                  <a:pt x="6862342" y="924045"/>
                  <a:pt x="6862342" y="924045"/>
                </a:cubicBezTo>
                <a:cubicBezTo>
                  <a:pt x="6967444" y="924045"/>
                  <a:pt x="6967444" y="924045"/>
                  <a:pt x="6967444" y="924045"/>
                </a:cubicBezTo>
                <a:cubicBezTo>
                  <a:pt x="6967444" y="875114"/>
                  <a:pt x="6967444" y="875114"/>
                  <a:pt x="6967444" y="875114"/>
                </a:cubicBezTo>
                <a:cubicBezTo>
                  <a:pt x="7008734" y="875114"/>
                  <a:pt x="7008734" y="875114"/>
                  <a:pt x="7008734" y="875114"/>
                </a:cubicBezTo>
                <a:cubicBezTo>
                  <a:pt x="7008734" y="845002"/>
                  <a:pt x="7008734" y="845002"/>
                  <a:pt x="7008734" y="845002"/>
                </a:cubicBezTo>
                <a:cubicBezTo>
                  <a:pt x="7046270" y="845002"/>
                  <a:pt x="7046270" y="845002"/>
                  <a:pt x="7046270" y="845002"/>
                </a:cubicBezTo>
                <a:cubicBezTo>
                  <a:pt x="7046270" y="875114"/>
                  <a:pt x="7046270" y="875114"/>
                  <a:pt x="7046270" y="875114"/>
                </a:cubicBezTo>
                <a:cubicBezTo>
                  <a:pt x="7061285" y="875114"/>
                  <a:pt x="7061285" y="875114"/>
                  <a:pt x="7061285" y="875114"/>
                </a:cubicBezTo>
                <a:cubicBezTo>
                  <a:pt x="7061285" y="858176"/>
                  <a:pt x="7061285" y="858176"/>
                  <a:pt x="7061285" y="858176"/>
                </a:cubicBezTo>
                <a:cubicBezTo>
                  <a:pt x="7074423" y="858176"/>
                  <a:pt x="7074423" y="858176"/>
                  <a:pt x="7074423" y="858176"/>
                </a:cubicBezTo>
                <a:cubicBezTo>
                  <a:pt x="7074423" y="835593"/>
                  <a:pt x="7074423" y="835593"/>
                  <a:pt x="7074423" y="835593"/>
                </a:cubicBezTo>
                <a:cubicBezTo>
                  <a:pt x="7138235" y="835593"/>
                  <a:pt x="7138235" y="835593"/>
                  <a:pt x="7138235" y="835593"/>
                </a:cubicBezTo>
                <a:cubicBezTo>
                  <a:pt x="7138235" y="404622"/>
                  <a:pt x="7138235" y="404622"/>
                  <a:pt x="7138235" y="404622"/>
                </a:cubicBezTo>
                <a:cubicBezTo>
                  <a:pt x="7164510" y="404622"/>
                  <a:pt x="7164510" y="404622"/>
                  <a:pt x="7164510" y="404622"/>
                </a:cubicBezTo>
                <a:cubicBezTo>
                  <a:pt x="7164510" y="395213"/>
                  <a:pt x="7164510" y="395213"/>
                  <a:pt x="7164510" y="395213"/>
                </a:cubicBezTo>
                <a:cubicBezTo>
                  <a:pt x="7202046" y="395213"/>
                  <a:pt x="7202046" y="395213"/>
                  <a:pt x="7202046" y="395213"/>
                </a:cubicBezTo>
                <a:cubicBezTo>
                  <a:pt x="7202046" y="383921"/>
                  <a:pt x="7202046" y="383921"/>
                  <a:pt x="7202046" y="383921"/>
                </a:cubicBezTo>
                <a:cubicBezTo>
                  <a:pt x="7254597" y="383921"/>
                  <a:pt x="7254597" y="383921"/>
                  <a:pt x="7254597" y="383921"/>
                </a:cubicBezTo>
                <a:cubicBezTo>
                  <a:pt x="7254597" y="350045"/>
                  <a:pt x="7254597" y="350045"/>
                  <a:pt x="7254597" y="350045"/>
                </a:cubicBezTo>
                <a:cubicBezTo>
                  <a:pt x="7263981" y="350045"/>
                  <a:pt x="7263981" y="350045"/>
                  <a:pt x="7263981" y="350045"/>
                </a:cubicBezTo>
                <a:cubicBezTo>
                  <a:pt x="7263981" y="334990"/>
                  <a:pt x="7263981" y="334990"/>
                  <a:pt x="7263981" y="334990"/>
                </a:cubicBezTo>
                <a:cubicBezTo>
                  <a:pt x="7271489" y="334990"/>
                  <a:pt x="7271489" y="334990"/>
                  <a:pt x="7271489" y="334990"/>
                </a:cubicBezTo>
                <a:cubicBezTo>
                  <a:pt x="7271489" y="323698"/>
                  <a:pt x="7271489" y="323698"/>
                  <a:pt x="7271489" y="323698"/>
                </a:cubicBezTo>
                <a:cubicBezTo>
                  <a:pt x="7288380" y="323698"/>
                  <a:pt x="7288380" y="323698"/>
                  <a:pt x="7288380" y="323698"/>
                </a:cubicBezTo>
                <a:cubicBezTo>
                  <a:pt x="7288380" y="291705"/>
                  <a:pt x="7288380" y="291705"/>
                  <a:pt x="7288380" y="291705"/>
                </a:cubicBezTo>
                <a:cubicBezTo>
                  <a:pt x="7301518" y="291705"/>
                  <a:pt x="7301518" y="291705"/>
                  <a:pt x="7301518" y="291705"/>
                </a:cubicBezTo>
                <a:cubicBezTo>
                  <a:pt x="7301518" y="265357"/>
                  <a:pt x="7301518" y="265357"/>
                  <a:pt x="7301518" y="265357"/>
                </a:cubicBezTo>
                <a:cubicBezTo>
                  <a:pt x="7339054" y="265357"/>
                  <a:pt x="7339054" y="265357"/>
                  <a:pt x="7339054" y="265357"/>
                </a:cubicBezTo>
                <a:cubicBezTo>
                  <a:pt x="7339054" y="201370"/>
                  <a:pt x="7339054" y="201370"/>
                  <a:pt x="7339054" y="201370"/>
                </a:cubicBezTo>
                <a:cubicBezTo>
                  <a:pt x="7354069" y="201370"/>
                  <a:pt x="7354069" y="201370"/>
                  <a:pt x="7354069" y="201370"/>
                </a:cubicBezTo>
                <a:cubicBezTo>
                  <a:pt x="7354069" y="127974"/>
                  <a:pt x="7354069" y="127974"/>
                  <a:pt x="7354069" y="127974"/>
                </a:cubicBezTo>
                <a:cubicBezTo>
                  <a:pt x="7372837" y="127974"/>
                  <a:pt x="7372837" y="127974"/>
                  <a:pt x="7372837" y="127974"/>
                </a:cubicBezTo>
                <a:cubicBezTo>
                  <a:pt x="7372837" y="86570"/>
                  <a:pt x="7372837" y="86570"/>
                  <a:pt x="7372837" y="86570"/>
                </a:cubicBezTo>
                <a:cubicBezTo>
                  <a:pt x="7385975" y="86570"/>
                  <a:pt x="7385975" y="86570"/>
                  <a:pt x="7385975" y="86570"/>
                </a:cubicBezTo>
                <a:cubicBezTo>
                  <a:pt x="7385975" y="0"/>
                  <a:pt x="7385975" y="0"/>
                  <a:pt x="7385975" y="0"/>
                </a:cubicBezTo>
                <a:cubicBezTo>
                  <a:pt x="7395359" y="0"/>
                  <a:pt x="7395359" y="0"/>
                  <a:pt x="7395359" y="0"/>
                </a:cubicBezTo>
                <a:cubicBezTo>
                  <a:pt x="7395359" y="86570"/>
                  <a:pt x="7395359" y="86570"/>
                  <a:pt x="7395359" y="86570"/>
                </a:cubicBezTo>
                <a:cubicBezTo>
                  <a:pt x="7408496" y="86570"/>
                  <a:pt x="7408496" y="86570"/>
                  <a:pt x="7408496" y="86570"/>
                </a:cubicBezTo>
                <a:cubicBezTo>
                  <a:pt x="7408496" y="127974"/>
                  <a:pt x="7408496" y="127974"/>
                  <a:pt x="7408496" y="127974"/>
                </a:cubicBezTo>
                <a:cubicBezTo>
                  <a:pt x="7416004" y="127974"/>
                  <a:pt x="7416004" y="127974"/>
                  <a:pt x="7416004" y="127974"/>
                </a:cubicBezTo>
                <a:cubicBezTo>
                  <a:pt x="7416004" y="201370"/>
                  <a:pt x="7416004" y="201370"/>
                  <a:pt x="7416004" y="201370"/>
                </a:cubicBezTo>
                <a:cubicBezTo>
                  <a:pt x="7423511" y="201370"/>
                  <a:pt x="7423511" y="201370"/>
                  <a:pt x="7423511" y="201370"/>
                </a:cubicBezTo>
                <a:cubicBezTo>
                  <a:pt x="7423511" y="225836"/>
                  <a:pt x="7423511" y="225836"/>
                  <a:pt x="7423511" y="225836"/>
                </a:cubicBezTo>
                <a:cubicBezTo>
                  <a:pt x="7438526" y="225836"/>
                  <a:pt x="7438526" y="225836"/>
                  <a:pt x="7438526" y="225836"/>
                </a:cubicBezTo>
                <a:cubicBezTo>
                  <a:pt x="7438526" y="265357"/>
                  <a:pt x="7438526" y="265357"/>
                  <a:pt x="7438526" y="265357"/>
                </a:cubicBezTo>
                <a:cubicBezTo>
                  <a:pt x="7449786" y="265357"/>
                  <a:pt x="7449786" y="265357"/>
                  <a:pt x="7449786" y="265357"/>
                </a:cubicBezTo>
                <a:cubicBezTo>
                  <a:pt x="7449786" y="302996"/>
                  <a:pt x="7449786" y="302996"/>
                  <a:pt x="7449786" y="302996"/>
                </a:cubicBezTo>
                <a:cubicBezTo>
                  <a:pt x="7459171" y="302996"/>
                  <a:pt x="7459171" y="302996"/>
                  <a:pt x="7459171" y="302996"/>
                </a:cubicBezTo>
                <a:cubicBezTo>
                  <a:pt x="7459171" y="265357"/>
                  <a:pt x="7459171" y="265357"/>
                  <a:pt x="7459171" y="265357"/>
                </a:cubicBezTo>
                <a:cubicBezTo>
                  <a:pt x="7474185" y="265357"/>
                  <a:pt x="7474185" y="265357"/>
                  <a:pt x="7474185" y="265357"/>
                </a:cubicBezTo>
                <a:cubicBezTo>
                  <a:pt x="7474185" y="302996"/>
                  <a:pt x="7474185" y="302996"/>
                  <a:pt x="7474185" y="302996"/>
                </a:cubicBezTo>
                <a:cubicBezTo>
                  <a:pt x="7479816" y="302996"/>
                  <a:pt x="7479816" y="302996"/>
                  <a:pt x="7479816" y="302996"/>
                </a:cubicBezTo>
                <a:cubicBezTo>
                  <a:pt x="7479816" y="323698"/>
                  <a:pt x="7479816" y="323698"/>
                  <a:pt x="7479816" y="323698"/>
                </a:cubicBezTo>
                <a:cubicBezTo>
                  <a:pt x="7500461" y="323698"/>
                  <a:pt x="7500461" y="323698"/>
                  <a:pt x="7500461" y="323698"/>
                </a:cubicBezTo>
                <a:cubicBezTo>
                  <a:pt x="7500461" y="350045"/>
                  <a:pt x="7500461" y="350045"/>
                  <a:pt x="7500461" y="350045"/>
                </a:cubicBezTo>
                <a:cubicBezTo>
                  <a:pt x="7500461" y="366983"/>
                  <a:pt x="7500461" y="366983"/>
                  <a:pt x="7500461" y="366983"/>
                </a:cubicBezTo>
                <a:cubicBezTo>
                  <a:pt x="7500461" y="404622"/>
                  <a:pt x="7500461" y="404622"/>
                  <a:pt x="7500461" y="404622"/>
                </a:cubicBezTo>
                <a:cubicBezTo>
                  <a:pt x="7500461" y="425324"/>
                  <a:pt x="7500461" y="425324"/>
                  <a:pt x="7500461" y="425324"/>
                </a:cubicBezTo>
                <a:cubicBezTo>
                  <a:pt x="7500461" y="459199"/>
                  <a:pt x="7500461" y="459199"/>
                  <a:pt x="7500461" y="459199"/>
                </a:cubicBezTo>
                <a:cubicBezTo>
                  <a:pt x="7703157" y="459199"/>
                  <a:pt x="7703157" y="459199"/>
                  <a:pt x="7703157" y="459199"/>
                </a:cubicBezTo>
                <a:cubicBezTo>
                  <a:pt x="7703157" y="395213"/>
                  <a:pt x="7703157" y="395213"/>
                  <a:pt x="7703157" y="395213"/>
                </a:cubicBezTo>
                <a:cubicBezTo>
                  <a:pt x="7720048" y="395213"/>
                  <a:pt x="7720048" y="395213"/>
                  <a:pt x="7720048" y="395213"/>
                </a:cubicBezTo>
                <a:cubicBezTo>
                  <a:pt x="7720048" y="387685"/>
                  <a:pt x="7720048" y="387685"/>
                  <a:pt x="7720048" y="387685"/>
                </a:cubicBezTo>
                <a:cubicBezTo>
                  <a:pt x="7744447" y="387685"/>
                  <a:pt x="7744447" y="387685"/>
                  <a:pt x="7744447" y="387685"/>
                </a:cubicBezTo>
                <a:cubicBezTo>
                  <a:pt x="7744447" y="368865"/>
                  <a:pt x="7744447" y="368865"/>
                  <a:pt x="7744447" y="368865"/>
                </a:cubicBezTo>
                <a:cubicBezTo>
                  <a:pt x="7753831" y="368865"/>
                  <a:pt x="7753831" y="368865"/>
                  <a:pt x="7753831" y="368865"/>
                </a:cubicBezTo>
                <a:cubicBezTo>
                  <a:pt x="7753831" y="361337"/>
                  <a:pt x="7753831" y="361337"/>
                  <a:pt x="7753831" y="361337"/>
                </a:cubicBezTo>
                <a:cubicBezTo>
                  <a:pt x="7832657" y="361337"/>
                  <a:pt x="7832657" y="361337"/>
                  <a:pt x="7832657" y="361337"/>
                </a:cubicBezTo>
                <a:cubicBezTo>
                  <a:pt x="7832657" y="368865"/>
                  <a:pt x="7832657" y="368865"/>
                  <a:pt x="7832657" y="368865"/>
                </a:cubicBezTo>
                <a:cubicBezTo>
                  <a:pt x="7836411" y="368865"/>
                  <a:pt x="7836411" y="368865"/>
                  <a:pt x="7836411" y="368865"/>
                </a:cubicBezTo>
                <a:cubicBezTo>
                  <a:pt x="7836411" y="387685"/>
                  <a:pt x="7836411" y="387685"/>
                  <a:pt x="7836411" y="387685"/>
                </a:cubicBezTo>
                <a:cubicBezTo>
                  <a:pt x="7843918" y="387685"/>
                  <a:pt x="7843918" y="387685"/>
                  <a:pt x="7843918" y="387685"/>
                </a:cubicBezTo>
                <a:cubicBezTo>
                  <a:pt x="7843918" y="395213"/>
                  <a:pt x="7843918" y="395213"/>
                  <a:pt x="7843918" y="395213"/>
                </a:cubicBezTo>
                <a:cubicBezTo>
                  <a:pt x="7883332" y="395213"/>
                  <a:pt x="7883332" y="395213"/>
                  <a:pt x="7883332" y="395213"/>
                </a:cubicBezTo>
                <a:cubicBezTo>
                  <a:pt x="7883332" y="675626"/>
                  <a:pt x="7883332" y="675626"/>
                  <a:pt x="7883332" y="675626"/>
                </a:cubicBezTo>
                <a:cubicBezTo>
                  <a:pt x="7952774" y="675626"/>
                  <a:pt x="7952774" y="675626"/>
                  <a:pt x="7952774" y="675626"/>
                </a:cubicBezTo>
                <a:cubicBezTo>
                  <a:pt x="7952774" y="685035"/>
                  <a:pt x="7952774" y="685035"/>
                  <a:pt x="7952774" y="685035"/>
                </a:cubicBezTo>
                <a:cubicBezTo>
                  <a:pt x="7988433" y="685035"/>
                  <a:pt x="7988433" y="685035"/>
                  <a:pt x="7988433" y="685035"/>
                </a:cubicBezTo>
                <a:cubicBezTo>
                  <a:pt x="7988433" y="705737"/>
                  <a:pt x="7988433" y="705737"/>
                  <a:pt x="7988433" y="705737"/>
                </a:cubicBezTo>
                <a:cubicBezTo>
                  <a:pt x="7997818" y="705737"/>
                  <a:pt x="7997818" y="705737"/>
                  <a:pt x="7997818" y="705737"/>
                </a:cubicBezTo>
                <a:cubicBezTo>
                  <a:pt x="7997818" y="724557"/>
                  <a:pt x="7997818" y="724557"/>
                  <a:pt x="7997818" y="724557"/>
                </a:cubicBezTo>
                <a:cubicBezTo>
                  <a:pt x="8012832" y="724557"/>
                  <a:pt x="8012832" y="724557"/>
                  <a:pt x="8012832" y="724557"/>
                </a:cubicBezTo>
                <a:cubicBezTo>
                  <a:pt x="8012832" y="1102832"/>
                  <a:pt x="8012832" y="1102832"/>
                  <a:pt x="8012832" y="1102832"/>
                </a:cubicBezTo>
                <a:cubicBezTo>
                  <a:pt x="8031600" y="1102832"/>
                  <a:pt x="8031600" y="1102832"/>
                  <a:pt x="8031600" y="1102832"/>
                </a:cubicBezTo>
                <a:cubicBezTo>
                  <a:pt x="8031600" y="940983"/>
                  <a:pt x="8031600" y="940983"/>
                  <a:pt x="8031600" y="940983"/>
                </a:cubicBezTo>
                <a:cubicBezTo>
                  <a:pt x="8040984" y="940983"/>
                  <a:pt x="8040984" y="940983"/>
                  <a:pt x="8040984" y="940983"/>
                </a:cubicBezTo>
                <a:cubicBezTo>
                  <a:pt x="8040984" y="833711"/>
                  <a:pt x="8040984" y="833711"/>
                  <a:pt x="8040984" y="833711"/>
                </a:cubicBezTo>
                <a:cubicBezTo>
                  <a:pt x="8044738" y="833711"/>
                  <a:pt x="8044738" y="833711"/>
                  <a:pt x="8044738" y="833711"/>
                </a:cubicBezTo>
                <a:cubicBezTo>
                  <a:pt x="8044738" y="668098"/>
                  <a:pt x="8044738" y="668098"/>
                  <a:pt x="8044738" y="668098"/>
                </a:cubicBezTo>
                <a:cubicBezTo>
                  <a:pt x="8099166" y="668098"/>
                  <a:pt x="8099166" y="668098"/>
                  <a:pt x="8099166" y="668098"/>
                </a:cubicBezTo>
                <a:cubicBezTo>
                  <a:pt x="8099166" y="658688"/>
                  <a:pt x="8099166" y="658688"/>
                  <a:pt x="8099166" y="658688"/>
                </a:cubicBezTo>
                <a:cubicBezTo>
                  <a:pt x="8123564" y="658688"/>
                  <a:pt x="8123564" y="658688"/>
                  <a:pt x="8123564" y="658688"/>
                </a:cubicBezTo>
                <a:cubicBezTo>
                  <a:pt x="8123564" y="668098"/>
                  <a:pt x="8123564" y="668098"/>
                  <a:pt x="8123564" y="668098"/>
                </a:cubicBezTo>
                <a:cubicBezTo>
                  <a:pt x="8127318" y="668098"/>
                  <a:pt x="8127318" y="668098"/>
                  <a:pt x="8127318" y="668098"/>
                </a:cubicBezTo>
                <a:cubicBezTo>
                  <a:pt x="8127318" y="624812"/>
                  <a:pt x="8127318" y="624812"/>
                  <a:pt x="8127318" y="624812"/>
                </a:cubicBezTo>
                <a:cubicBezTo>
                  <a:pt x="8140456" y="624812"/>
                  <a:pt x="8140456" y="624812"/>
                  <a:pt x="8140456" y="624812"/>
                </a:cubicBezTo>
                <a:cubicBezTo>
                  <a:pt x="8140456" y="668098"/>
                  <a:pt x="8140456" y="668098"/>
                  <a:pt x="8140456" y="668098"/>
                </a:cubicBezTo>
                <a:cubicBezTo>
                  <a:pt x="8223036" y="668098"/>
                  <a:pt x="8223036" y="668098"/>
                  <a:pt x="8223036" y="668098"/>
                </a:cubicBezTo>
                <a:cubicBezTo>
                  <a:pt x="8223036" y="833711"/>
                  <a:pt x="8223036" y="833711"/>
                  <a:pt x="8223036" y="833711"/>
                </a:cubicBezTo>
                <a:cubicBezTo>
                  <a:pt x="8226789" y="833711"/>
                  <a:pt x="8226789" y="833711"/>
                  <a:pt x="8226789" y="833711"/>
                </a:cubicBezTo>
                <a:cubicBezTo>
                  <a:pt x="8226789" y="863822"/>
                  <a:pt x="8226789" y="863822"/>
                  <a:pt x="8226789" y="863822"/>
                </a:cubicBezTo>
                <a:cubicBezTo>
                  <a:pt x="8238050" y="863822"/>
                  <a:pt x="8238050" y="863822"/>
                  <a:pt x="8238050" y="863822"/>
                </a:cubicBezTo>
                <a:cubicBezTo>
                  <a:pt x="8238050" y="880760"/>
                  <a:pt x="8238050" y="880760"/>
                  <a:pt x="8238050" y="880760"/>
                </a:cubicBezTo>
                <a:cubicBezTo>
                  <a:pt x="8269956" y="880760"/>
                  <a:pt x="8269956" y="880760"/>
                  <a:pt x="8269956" y="880760"/>
                </a:cubicBezTo>
                <a:cubicBezTo>
                  <a:pt x="8269956" y="745258"/>
                  <a:pt x="8269956" y="745258"/>
                  <a:pt x="8269956" y="745258"/>
                </a:cubicBezTo>
                <a:cubicBezTo>
                  <a:pt x="8290601" y="745258"/>
                  <a:pt x="8290601" y="745258"/>
                  <a:pt x="8290601" y="745258"/>
                </a:cubicBezTo>
                <a:cubicBezTo>
                  <a:pt x="8290601" y="715147"/>
                  <a:pt x="8290601" y="715147"/>
                  <a:pt x="8290601" y="715147"/>
                </a:cubicBezTo>
                <a:cubicBezTo>
                  <a:pt x="8322507" y="715147"/>
                  <a:pt x="8322507" y="715147"/>
                  <a:pt x="8322507" y="715147"/>
                </a:cubicBezTo>
                <a:cubicBezTo>
                  <a:pt x="8322507" y="647396"/>
                  <a:pt x="8322507" y="647396"/>
                  <a:pt x="8322507" y="647396"/>
                </a:cubicBezTo>
                <a:cubicBezTo>
                  <a:pt x="8395703" y="647396"/>
                  <a:pt x="8395703" y="647396"/>
                  <a:pt x="8395703" y="647396"/>
                </a:cubicBezTo>
                <a:cubicBezTo>
                  <a:pt x="8395703" y="636104"/>
                  <a:pt x="8395703" y="636104"/>
                  <a:pt x="8395703" y="636104"/>
                </a:cubicBezTo>
                <a:cubicBezTo>
                  <a:pt x="8420102" y="636104"/>
                  <a:pt x="8420102" y="636104"/>
                  <a:pt x="8420102" y="636104"/>
                </a:cubicBezTo>
                <a:cubicBezTo>
                  <a:pt x="8420102" y="647396"/>
                  <a:pt x="8420102" y="647396"/>
                  <a:pt x="8420102" y="647396"/>
                </a:cubicBezTo>
                <a:cubicBezTo>
                  <a:pt x="8448254" y="647396"/>
                  <a:pt x="8448254" y="647396"/>
                  <a:pt x="8448254" y="647396"/>
                </a:cubicBezTo>
                <a:cubicBezTo>
                  <a:pt x="8448254" y="624812"/>
                  <a:pt x="8448254" y="624812"/>
                  <a:pt x="8448254" y="624812"/>
                </a:cubicBezTo>
                <a:cubicBezTo>
                  <a:pt x="8470776" y="624812"/>
                  <a:pt x="8470776" y="624812"/>
                  <a:pt x="8470776" y="624812"/>
                </a:cubicBezTo>
                <a:cubicBezTo>
                  <a:pt x="8470776" y="647396"/>
                  <a:pt x="8470776" y="647396"/>
                  <a:pt x="8470776" y="647396"/>
                </a:cubicBezTo>
                <a:cubicBezTo>
                  <a:pt x="8562740" y="647396"/>
                  <a:pt x="8562740" y="647396"/>
                  <a:pt x="8562740" y="647396"/>
                </a:cubicBezTo>
                <a:cubicBezTo>
                  <a:pt x="8562740" y="715147"/>
                  <a:pt x="8562740" y="715147"/>
                  <a:pt x="8562740" y="715147"/>
                </a:cubicBezTo>
                <a:cubicBezTo>
                  <a:pt x="8562740" y="745258"/>
                  <a:pt x="8562740" y="745258"/>
                  <a:pt x="8562740" y="745258"/>
                </a:cubicBezTo>
                <a:cubicBezTo>
                  <a:pt x="8562740" y="954156"/>
                  <a:pt x="8562740" y="954156"/>
                  <a:pt x="8562740" y="954156"/>
                </a:cubicBezTo>
                <a:cubicBezTo>
                  <a:pt x="8589015" y="954156"/>
                  <a:pt x="8589015" y="954156"/>
                  <a:pt x="8589015" y="954156"/>
                </a:cubicBezTo>
                <a:cubicBezTo>
                  <a:pt x="8589015" y="933455"/>
                  <a:pt x="8589015" y="933455"/>
                  <a:pt x="8589015" y="933455"/>
                </a:cubicBezTo>
                <a:cubicBezTo>
                  <a:pt x="8596522" y="933455"/>
                  <a:pt x="8596522" y="933455"/>
                  <a:pt x="8596522" y="933455"/>
                </a:cubicBezTo>
                <a:cubicBezTo>
                  <a:pt x="8596522" y="916517"/>
                  <a:pt x="8596522" y="916517"/>
                  <a:pt x="8596522" y="916517"/>
                </a:cubicBezTo>
                <a:cubicBezTo>
                  <a:pt x="8620921" y="916517"/>
                  <a:pt x="8620921" y="916517"/>
                  <a:pt x="8620921" y="916517"/>
                </a:cubicBezTo>
                <a:cubicBezTo>
                  <a:pt x="8620921" y="933455"/>
                  <a:pt x="8620921" y="933455"/>
                  <a:pt x="8620921" y="933455"/>
                </a:cubicBezTo>
                <a:cubicBezTo>
                  <a:pt x="8626552" y="933455"/>
                  <a:pt x="8626552" y="933455"/>
                  <a:pt x="8626552" y="933455"/>
                </a:cubicBezTo>
                <a:cubicBezTo>
                  <a:pt x="8626552" y="856294"/>
                  <a:pt x="8626552" y="856294"/>
                  <a:pt x="8626552" y="856294"/>
                </a:cubicBezTo>
                <a:cubicBezTo>
                  <a:pt x="8647196" y="856294"/>
                  <a:pt x="8647196" y="856294"/>
                  <a:pt x="8647196" y="856294"/>
                </a:cubicBezTo>
                <a:cubicBezTo>
                  <a:pt x="8647196" y="833711"/>
                  <a:pt x="8647196" y="833711"/>
                  <a:pt x="8647196" y="833711"/>
                </a:cubicBezTo>
                <a:cubicBezTo>
                  <a:pt x="8669718" y="833711"/>
                  <a:pt x="8669718" y="833711"/>
                  <a:pt x="8669718" y="833711"/>
                </a:cubicBezTo>
                <a:cubicBezTo>
                  <a:pt x="8669718" y="846884"/>
                  <a:pt x="8669718" y="846884"/>
                  <a:pt x="8669718" y="846884"/>
                </a:cubicBezTo>
                <a:cubicBezTo>
                  <a:pt x="8688486" y="846884"/>
                  <a:pt x="8688486" y="846884"/>
                  <a:pt x="8688486" y="846884"/>
                </a:cubicBezTo>
                <a:cubicBezTo>
                  <a:pt x="8688486" y="833711"/>
                  <a:pt x="8688486" y="833711"/>
                  <a:pt x="8688486" y="833711"/>
                </a:cubicBezTo>
                <a:cubicBezTo>
                  <a:pt x="8699748" y="833711"/>
                  <a:pt x="8699748" y="833711"/>
                  <a:pt x="8699748" y="833711"/>
                </a:cubicBezTo>
                <a:cubicBezTo>
                  <a:pt x="8699748" y="692563"/>
                  <a:pt x="8699748" y="692563"/>
                  <a:pt x="8699748" y="692563"/>
                </a:cubicBezTo>
                <a:cubicBezTo>
                  <a:pt x="8716639" y="692563"/>
                  <a:pt x="8716639" y="692563"/>
                  <a:pt x="8716639" y="692563"/>
                </a:cubicBezTo>
                <a:cubicBezTo>
                  <a:pt x="8716639" y="683153"/>
                  <a:pt x="8716639" y="683153"/>
                  <a:pt x="8716639" y="683153"/>
                </a:cubicBezTo>
                <a:cubicBezTo>
                  <a:pt x="8827371" y="683153"/>
                  <a:pt x="8827371" y="683153"/>
                  <a:pt x="8827371" y="683153"/>
                </a:cubicBezTo>
                <a:cubicBezTo>
                  <a:pt x="8827371" y="692563"/>
                  <a:pt x="8827371" y="692563"/>
                  <a:pt x="8827371" y="692563"/>
                </a:cubicBezTo>
                <a:cubicBezTo>
                  <a:pt x="8849893" y="692563"/>
                  <a:pt x="8849893" y="692563"/>
                  <a:pt x="8849893" y="692563"/>
                </a:cubicBezTo>
                <a:cubicBezTo>
                  <a:pt x="8849893" y="675626"/>
                  <a:pt x="8849893" y="675626"/>
                  <a:pt x="8849893" y="675626"/>
                </a:cubicBezTo>
                <a:cubicBezTo>
                  <a:pt x="8864908" y="675626"/>
                  <a:pt x="8864908" y="675626"/>
                  <a:pt x="8864908" y="675626"/>
                </a:cubicBezTo>
                <a:cubicBezTo>
                  <a:pt x="8864908" y="692563"/>
                  <a:pt x="8864908" y="692563"/>
                  <a:pt x="8864908" y="692563"/>
                </a:cubicBezTo>
                <a:cubicBezTo>
                  <a:pt x="8889306" y="692563"/>
                  <a:pt x="8889306" y="692563"/>
                  <a:pt x="8889306" y="692563"/>
                </a:cubicBezTo>
                <a:cubicBezTo>
                  <a:pt x="8889306" y="807363"/>
                  <a:pt x="8889306" y="807363"/>
                  <a:pt x="8889306" y="807363"/>
                </a:cubicBezTo>
                <a:cubicBezTo>
                  <a:pt x="8906198" y="807363"/>
                  <a:pt x="8906198" y="807363"/>
                  <a:pt x="8906198" y="807363"/>
                </a:cubicBezTo>
                <a:cubicBezTo>
                  <a:pt x="8906198" y="833711"/>
                  <a:pt x="8906198" y="833711"/>
                  <a:pt x="8906198" y="833711"/>
                </a:cubicBezTo>
                <a:cubicBezTo>
                  <a:pt x="8936226" y="833711"/>
                  <a:pt x="8936226" y="833711"/>
                  <a:pt x="8936226" y="833711"/>
                </a:cubicBezTo>
                <a:cubicBezTo>
                  <a:pt x="8936226" y="850648"/>
                  <a:pt x="8936226" y="850648"/>
                  <a:pt x="8936226" y="850648"/>
                </a:cubicBezTo>
                <a:cubicBezTo>
                  <a:pt x="8979394" y="850648"/>
                  <a:pt x="8979394" y="850648"/>
                  <a:pt x="8979394" y="850648"/>
                </a:cubicBezTo>
                <a:cubicBezTo>
                  <a:pt x="8979394" y="668098"/>
                  <a:pt x="8979394" y="668098"/>
                  <a:pt x="8979394" y="668098"/>
                </a:cubicBezTo>
                <a:cubicBezTo>
                  <a:pt x="9039452" y="668098"/>
                  <a:pt x="9039452" y="668098"/>
                  <a:pt x="9039452" y="668098"/>
                </a:cubicBezTo>
                <a:cubicBezTo>
                  <a:pt x="9039452" y="653042"/>
                  <a:pt x="9039452" y="653042"/>
                  <a:pt x="9039452" y="653042"/>
                </a:cubicBezTo>
                <a:cubicBezTo>
                  <a:pt x="9123908" y="653042"/>
                  <a:pt x="9123908" y="653042"/>
                  <a:pt x="9123908" y="653042"/>
                </a:cubicBezTo>
                <a:cubicBezTo>
                  <a:pt x="9123908" y="521304"/>
                  <a:pt x="9123908" y="521304"/>
                  <a:pt x="9123908" y="521304"/>
                </a:cubicBezTo>
                <a:cubicBezTo>
                  <a:pt x="9163322" y="521304"/>
                  <a:pt x="9163322" y="521304"/>
                  <a:pt x="9163322" y="521304"/>
                </a:cubicBezTo>
                <a:cubicBezTo>
                  <a:pt x="9163322" y="476137"/>
                  <a:pt x="9163322" y="476137"/>
                  <a:pt x="9163322" y="476137"/>
                </a:cubicBezTo>
                <a:cubicBezTo>
                  <a:pt x="9193350" y="476137"/>
                  <a:pt x="9193350" y="476137"/>
                  <a:pt x="9193350" y="476137"/>
                </a:cubicBezTo>
                <a:cubicBezTo>
                  <a:pt x="9193350" y="451672"/>
                  <a:pt x="9193350" y="451672"/>
                  <a:pt x="9193350" y="451672"/>
                </a:cubicBezTo>
                <a:cubicBezTo>
                  <a:pt x="9206488" y="451672"/>
                  <a:pt x="9206488" y="451672"/>
                  <a:pt x="9206488" y="451672"/>
                </a:cubicBezTo>
                <a:cubicBezTo>
                  <a:pt x="9206488" y="438498"/>
                  <a:pt x="9206488" y="438498"/>
                  <a:pt x="9206488" y="438498"/>
                </a:cubicBezTo>
                <a:cubicBezTo>
                  <a:pt x="9217750" y="438498"/>
                  <a:pt x="9217750" y="438498"/>
                  <a:pt x="9217750" y="438498"/>
                </a:cubicBezTo>
                <a:cubicBezTo>
                  <a:pt x="9217750" y="419678"/>
                  <a:pt x="9217750" y="419678"/>
                  <a:pt x="9217750" y="419678"/>
                </a:cubicBezTo>
                <a:cubicBezTo>
                  <a:pt x="9232764" y="419678"/>
                  <a:pt x="9232764" y="419678"/>
                  <a:pt x="9232764" y="419678"/>
                </a:cubicBezTo>
                <a:cubicBezTo>
                  <a:pt x="9232764" y="397095"/>
                  <a:pt x="9232764" y="397095"/>
                  <a:pt x="9232764" y="397095"/>
                </a:cubicBezTo>
                <a:cubicBezTo>
                  <a:pt x="9244025" y="397095"/>
                  <a:pt x="9244025" y="397095"/>
                  <a:pt x="9244025" y="397095"/>
                </a:cubicBezTo>
                <a:cubicBezTo>
                  <a:pt x="9244025" y="312406"/>
                  <a:pt x="9244025" y="312406"/>
                  <a:pt x="9244025" y="312406"/>
                </a:cubicBezTo>
                <a:cubicBezTo>
                  <a:pt x="9247778" y="312406"/>
                  <a:pt x="9247778" y="312406"/>
                  <a:pt x="9247778" y="312406"/>
                </a:cubicBezTo>
                <a:cubicBezTo>
                  <a:pt x="9247778" y="397095"/>
                  <a:pt x="9247778" y="397095"/>
                  <a:pt x="9247778" y="397095"/>
                </a:cubicBezTo>
                <a:cubicBezTo>
                  <a:pt x="9275931" y="397095"/>
                  <a:pt x="9275931" y="397095"/>
                  <a:pt x="9275931" y="397095"/>
                </a:cubicBezTo>
                <a:cubicBezTo>
                  <a:pt x="9275931" y="419678"/>
                  <a:pt x="9275931" y="419678"/>
                  <a:pt x="9275931" y="419678"/>
                </a:cubicBezTo>
                <a:cubicBezTo>
                  <a:pt x="9300330" y="419678"/>
                  <a:pt x="9300330" y="419678"/>
                  <a:pt x="9300330" y="419678"/>
                </a:cubicBezTo>
                <a:cubicBezTo>
                  <a:pt x="9300330" y="438498"/>
                  <a:pt x="9300330" y="438498"/>
                  <a:pt x="9300330" y="438498"/>
                </a:cubicBezTo>
                <a:cubicBezTo>
                  <a:pt x="9324728" y="438498"/>
                  <a:pt x="9324728" y="438498"/>
                  <a:pt x="9324728" y="438498"/>
                </a:cubicBezTo>
                <a:cubicBezTo>
                  <a:pt x="9324728" y="451672"/>
                  <a:pt x="9324728" y="451672"/>
                  <a:pt x="9324728" y="451672"/>
                </a:cubicBezTo>
                <a:cubicBezTo>
                  <a:pt x="9337866" y="451672"/>
                  <a:pt x="9337866" y="451672"/>
                  <a:pt x="9337866" y="451672"/>
                </a:cubicBezTo>
                <a:cubicBezTo>
                  <a:pt x="9337866" y="476137"/>
                  <a:pt x="9337866" y="476137"/>
                  <a:pt x="9337866" y="476137"/>
                </a:cubicBezTo>
                <a:cubicBezTo>
                  <a:pt x="9351004" y="476137"/>
                  <a:pt x="9351004" y="476137"/>
                  <a:pt x="9351004" y="476137"/>
                </a:cubicBezTo>
                <a:cubicBezTo>
                  <a:pt x="9351004" y="410268"/>
                  <a:pt x="9351004" y="410268"/>
                  <a:pt x="9351004" y="410268"/>
                </a:cubicBezTo>
                <a:cubicBezTo>
                  <a:pt x="9396047" y="410268"/>
                  <a:pt x="9396047" y="410268"/>
                  <a:pt x="9396047" y="410268"/>
                </a:cubicBezTo>
                <a:cubicBezTo>
                  <a:pt x="9396047" y="344400"/>
                  <a:pt x="9396047" y="344400"/>
                  <a:pt x="9396047" y="344400"/>
                </a:cubicBezTo>
                <a:cubicBezTo>
                  <a:pt x="9420446" y="344400"/>
                  <a:pt x="9420446" y="344400"/>
                  <a:pt x="9420446" y="344400"/>
                </a:cubicBezTo>
                <a:cubicBezTo>
                  <a:pt x="9420446" y="333108"/>
                  <a:pt x="9420446" y="333108"/>
                  <a:pt x="9420446" y="333108"/>
                </a:cubicBezTo>
                <a:cubicBezTo>
                  <a:pt x="9499272" y="333108"/>
                  <a:pt x="9499272" y="333108"/>
                  <a:pt x="9499272" y="333108"/>
                </a:cubicBezTo>
                <a:cubicBezTo>
                  <a:pt x="9499272" y="227718"/>
                  <a:pt x="9499272" y="227718"/>
                  <a:pt x="9499272" y="227718"/>
                </a:cubicBezTo>
                <a:cubicBezTo>
                  <a:pt x="9510533" y="227718"/>
                  <a:pt x="9510533" y="227718"/>
                  <a:pt x="9510533" y="227718"/>
                </a:cubicBezTo>
                <a:cubicBezTo>
                  <a:pt x="9510533" y="333108"/>
                  <a:pt x="9510533" y="333108"/>
                  <a:pt x="9510533" y="333108"/>
                </a:cubicBezTo>
                <a:cubicBezTo>
                  <a:pt x="9510533" y="344400"/>
                  <a:pt x="9510533" y="344400"/>
                  <a:pt x="9510533" y="344400"/>
                </a:cubicBezTo>
                <a:cubicBezTo>
                  <a:pt x="9510533" y="410268"/>
                  <a:pt x="9510533" y="410268"/>
                  <a:pt x="9510533" y="410268"/>
                </a:cubicBezTo>
                <a:cubicBezTo>
                  <a:pt x="9510533" y="521304"/>
                  <a:pt x="9510533" y="521304"/>
                  <a:pt x="9510533" y="521304"/>
                </a:cubicBezTo>
                <a:cubicBezTo>
                  <a:pt x="9527424" y="521304"/>
                  <a:pt x="9527424" y="521304"/>
                  <a:pt x="9527424" y="521304"/>
                </a:cubicBezTo>
                <a:cubicBezTo>
                  <a:pt x="9527424" y="568353"/>
                  <a:pt x="9527424" y="568353"/>
                  <a:pt x="9527424" y="568353"/>
                </a:cubicBezTo>
                <a:cubicBezTo>
                  <a:pt x="9574345" y="568353"/>
                  <a:pt x="9574345" y="568353"/>
                  <a:pt x="9574345" y="568353"/>
                </a:cubicBezTo>
                <a:cubicBezTo>
                  <a:pt x="9574345" y="607875"/>
                  <a:pt x="9574345" y="607875"/>
                  <a:pt x="9574345" y="607875"/>
                </a:cubicBezTo>
                <a:cubicBezTo>
                  <a:pt x="9593113" y="607875"/>
                  <a:pt x="9593113" y="607875"/>
                  <a:pt x="9593113" y="607875"/>
                </a:cubicBezTo>
                <a:cubicBezTo>
                  <a:pt x="9593113" y="668098"/>
                  <a:pt x="9593113" y="668098"/>
                  <a:pt x="9593113" y="668098"/>
                </a:cubicBezTo>
                <a:cubicBezTo>
                  <a:pt x="9598744" y="668098"/>
                  <a:pt x="9598744" y="668098"/>
                  <a:pt x="9598744" y="668098"/>
                </a:cubicBezTo>
                <a:cubicBezTo>
                  <a:pt x="9598744" y="925927"/>
                  <a:pt x="9598744" y="925927"/>
                  <a:pt x="9598744" y="925927"/>
                </a:cubicBezTo>
                <a:cubicBezTo>
                  <a:pt x="9611881" y="925927"/>
                  <a:pt x="9611881" y="925927"/>
                  <a:pt x="9611881" y="925927"/>
                </a:cubicBezTo>
                <a:cubicBezTo>
                  <a:pt x="9611881" y="771606"/>
                  <a:pt x="9611881" y="771606"/>
                  <a:pt x="9611881" y="771606"/>
                </a:cubicBezTo>
                <a:cubicBezTo>
                  <a:pt x="9668186" y="771606"/>
                  <a:pt x="9668186" y="771606"/>
                  <a:pt x="9668186" y="771606"/>
                </a:cubicBezTo>
                <a:cubicBezTo>
                  <a:pt x="9668186" y="867586"/>
                  <a:pt x="9668186" y="867586"/>
                  <a:pt x="9668186" y="867586"/>
                </a:cubicBezTo>
                <a:cubicBezTo>
                  <a:pt x="9685077" y="867586"/>
                  <a:pt x="9685077" y="867586"/>
                  <a:pt x="9685077" y="867586"/>
                </a:cubicBezTo>
                <a:cubicBezTo>
                  <a:pt x="9685077" y="925927"/>
                  <a:pt x="9685077" y="925927"/>
                  <a:pt x="9685077" y="925927"/>
                </a:cubicBezTo>
                <a:cubicBezTo>
                  <a:pt x="9737628" y="925927"/>
                  <a:pt x="9737628" y="925927"/>
                  <a:pt x="9737628" y="925927"/>
                </a:cubicBezTo>
                <a:cubicBezTo>
                  <a:pt x="9737628" y="940983"/>
                  <a:pt x="9737628" y="940983"/>
                  <a:pt x="9737628" y="940983"/>
                </a:cubicBezTo>
                <a:cubicBezTo>
                  <a:pt x="9775165" y="940983"/>
                  <a:pt x="9775165" y="940983"/>
                  <a:pt x="9775165" y="940983"/>
                </a:cubicBezTo>
                <a:cubicBezTo>
                  <a:pt x="9775165" y="929691"/>
                  <a:pt x="9775165" y="929691"/>
                  <a:pt x="9775165" y="929691"/>
                </a:cubicBezTo>
                <a:cubicBezTo>
                  <a:pt x="9801440" y="929691"/>
                  <a:pt x="9801440" y="929691"/>
                  <a:pt x="9801440" y="929691"/>
                </a:cubicBezTo>
                <a:cubicBezTo>
                  <a:pt x="9801440" y="724557"/>
                  <a:pt x="9801440" y="724557"/>
                  <a:pt x="9801440" y="724557"/>
                </a:cubicBezTo>
                <a:cubicBezTo>
                  <a:pt x="9812701" y="724557"/>
                  <a:pt x="9812701" y="724557"/>
                  <a:pt x="9812701" y="724557"/>
                </a:cubicBezTo>
                <a:cubicBezTo>
                  <a:pt x="9812701" y="694445"/>
                  <a:pt x="9812701" y="694445"/>
                  <a:pt x="9812701" y="694445"/>
                </a:cubicBezTo>
                <a:cubicBezTo>
                  <a:pt x="9820208" y="694445"/>
                  <a:pt x="9820208" y="694445"/>
                  <a:pt x="9820208" y="694445"/>
                </a:cubicBezTo>
                <a:cubicBezTo>
                  <a:pt x="9820208" y="683153"/>
                  <a:pt x="9820208" y="683153"/>
                  <a:pt x="9820208" y="683153"/>
                </a:cubicBezTo>
                <a:cubicBezTo>
                  <a:pt x="9827715" y="683153"/>
                  <a:pt x="9827715" y="683153"/>
                  <a:pt x="9827715" y="683153"/>
                </a:cubicBezTo>
                <a:cubicBezTo>
                  <a:pt x="9827715" y="664334"/>
                  <a:pt x="9827715" y="664334"/>
                  <a:pt x="9827715" y="664334"/>
                </a:cubicBezTo>
                <a:cubicBezTo>
                  <a:pt x="9865252" y="664334"/>
                  <a:pt x="9865252" y="664334"/>
                  <a:pt x="9865252" y="664334"/>
                </a:cubicBezTo>
                <a:cubicBezTo>
                  <a:pt x="9865252" y="683153"/>
                  <a:pt x="9865252" y="683153"/>
                  <a:pt x="9865252" y="683153"/>
                </a:cubicBezTo>
                <a:cubicBezTo>
                  <a:pt x="9889650" y="683153"/>
                  <a:pt x="9889650" y="683153"/>
                  <a:pt x="9889650" y="683153"/>
                </a:cubicBezTo>
                <a:cubicBezTo>
                  <a:pt x="9889650" y="694445"/>
                  <a:pt x="9889650" y="694445"/>
                  <a:pt x="9889650" y="694445"/>
                </a:cubicBezTo>
                <a:cubicBezTo>
                  <a:pt x="9908419" y="694445"/>
                  <a:pt x="9908419" y="694445"/>
                  <a:pt x="9908419" y="694445"/>
                </a:cubicBezTo>
                <a:cubicBezTo>
                  <a:pt x="9908419" y="724557"/>
                  <a:pt x="9908419" y="724557"/>
                  <a:pt x="9908419" y="724557"/>
                </a:cubicBezTo>
                <a:cubicBezTo>
                  <a:pt x="9927187" y="724557"/>
                  <a:pt x="9927187" y="724557"/>
                  <a:pt x="9927187" y="724557"/>
                </a:cubicBezTo>
                <a:cubicBezTo>
                  <a:pt x="9927187" y="854412"/>
                  <a:pt x="9927187" y="854412"/>
                  <a:pt x="9927187" y="854412"/>
                </a:cubicBezTo>
                <a:cubicBezTo>
                  <a:pt x="9959093" y="854412"/>
                  <a:pt x="9959093" y="854412"/>
                  <a:pt x="9959093" y="854412"/>
                </a:cubicBezTo>
                <a:cubicBezTo>
                  <a:pt x="9959093" y="867586"/>
                  <a:pt x="9959093" y="867586"/>
                  <a:pt x="9959093" y="867586"/>
                </a:cubicBezTo>
                <a:cubicBezTo>
                  <a:pt x="9985368" y="867586"/>
                  <a:pt x="9985368" y="867586"/>
                  <a:pt x="9985368" y="867586"/>
                </a:cubicBezTo>
                <a:cubicBezTo>
                  <a:pt x="9985368" y="886406"/>
                  <a:pt x="9985368" y="886406"/>
                  <a:pt x="9985368" y="886406"/>
                </a:cubicBezTo>
                <a:cubicBezTo>
                  <a:pt x="10022905" y="886406"/>
                  <a:pt x="10022905" y="886406"/>
                  <a:pt x="10022905" y="886406"/>
                </a:cubicBezTo>
                <a:cubicBezTo>
                  <a:pt x="10022905" y="950393"/>
                  <a:pt x="10022905" y="950393"/>
                  <a:pt x="10022905" y="950393"/>
                </a:cubicBezTo>
                <a:cubicBezTo>
                  <a:pt x="10099854" y="950393"/>
                  <a:pt x="10099854" y="950393"/>
                  <a:pt x="10099854" y="950393"/>
                </a:cubicBezTo>
                <a:cubicBezTo>
                  <a:pt x="10099854" y="937219"/>
                  <a:pt x="10099854" y="937219"/>
                  <a:pt x="10099854" y="937219"/>
                </a:cubicBezTo>
                <a:cubicBezTo>
                  <a:pt x="10120499" y="937219"/>
                  <a:pt x="10120499" y="937219"/>
                  <a:pt x="10120499" y="937219"/>
                </a:cubicBezTo>
                <a:cubicBezTo>
                  <a:pt x="10120499" y="920281"/>
                  <a:pt x="10120499" y="920281"/>
                  <a:pt x="10120499" y="920281"/>
                </a:cubicBezTo>
                <a:cubicBezTo>
                  <a:pt x="10139267" y="920281"/>
                  <a:pt x="10139267" y="920281"/>
                  <a:pt x="10139267" y="920281"/>
                </a:cubicBezTo>
                <a:cubicBezTo>
                  <a:pt x="10139267" y="907107"/>
                  <a:pt x="10139267" y="907107"/>
                  <a:pt x="10139267" y="907107"/>
                </a:cubicBezTo>
                <a:cubicBezTo>
                  <a:pt x="10197449" y="907107"/>
                  <a:pt x="10197449" y="907107"/>
                  <a:pt x="10197449" y="907107"/>
                </a:cubicBezTo>
                <a:cubicBezTo>
                  <a:pt x="10197449" y="893934"/>
                  <a:pt x="10197449" y="893934"/>
                  <a:pt x="10197449" y="893934"/>
                </a:cubicBezTo>
                <a:cubicBezTo>
                  <a:pt x="10362609" y="893934"/>
                  <a:pt x="10362609" y="893934"/>
                  <a:pt x="10362609" y="893934"/>
                </a:cubicBezTo>
                <a:cubicBezTo>
                  <a:pt x="10362609" y="867586"/>
                  <a:pt x="10362609" y="867586"/>
                  <a:pt x="10362609" y="867586"/>
                </a:cubicBezTo>
                <a:cubicBezTo>
                  <a:pt x="10458327" y="867586"/>
                  <a:pt x="10458327" y="867586"/>
                  <a:pt x="10458327" y="867586"/>
                </a:cubicBezTo>
                <a:cubicBezTo>
                  <a:pt x="10458327" y="856294"/>
                  <a:pt x="10458327" y="856294"/>
                  <a:pt x="10458327" y="856294"/>
                </a:cubicBezTo>
                <a:cubicBezTo>
                  <a:pt x="10512754" y="856294"/>
                  <a:pt x="10512754" y="856294"/>
                  <a:pt x="10512754" y="856294"/>
                </a:cubicBezTo>
                <a:cubicBezTo>
                  <a:pt x="10512754" y="843120"/>
                  <a:pt x="10512754" y="843120"/>
                  <a:pt x="10512754" y="843120"/>
                </a:cubicBezTo>
                <a:cubicBezTo>
                  <a:pt x="10552167" y="843120"/>
                  <a:pt x="10552167" y="843120"/>
                  <a:pt x="10552167" y="843120"/>
                </a:cubicBezTo>
                <a:cubicBezTo>
                  <a:pt x="10552167" y="856294"/>
                  <a:pt x="10552167" y="856294"/>
                  <a:pt x="10552167" y="856294"/>
                </a:cubicBezTo>
                <a:cubicBezTo>
                  <a:pt x="10552167" y="867586"/>
                  <a:pt x="10552167" y="867586"/>
                  <a:pt x="10552167" y="867586"/>
                </a:cubicBezTo>
                <a:cubicBezTo>
                  <a:pt x="10561552" y="867586"/>
                  <a:pt x="10561552" y="867586"/>
                  <a:pt x="10561552" y="867586"/>
                </a:cubicBezTo>
                <a:cubicBezTo>
                  <a:pt x="10561552" y="826183"/>
                  <a:pt x="10561552" y="826183"/>
                  <a:pt x="10561552" y="826183"/>
                </a:cubicBezTo>
                <a:cubicBezTo>
                  <a:pt x="10672284" y="826183"/>
                  <a:pt x="10672284" y="826183"/>
                  <a:pt x="10672284" y="826183"/>
                </a:cubicBezTo>
                <a:cubicBezTo>
                  <a:pt x="10672284" y="865704"/>
                  <a:pt x="10672284" y="865704"/>
                  <a:pt x="10672284" y="865704"/>
                </a:cubicBezTo>
                <a:cubicBezTo>
                  <a:pt x="10676037" y="865704"/>
                  <a:pt x="10676037" y="865704"/>
                  <a:pt x="10676037" y="865704"/>
                </a:cubicBezTo>
                <a:cubicBezTo>
                  <a:pt x="10676037" y="873232"/>
                  <a:pt x="10676037" y="873232"/>
                  <a:pt x="10676037" y="873232"/>
                </a:cubicBezTo>
                <a:cubicBezTo>
                  <a:pt x="10732342" y="873232"/>
                  <a:pt x="10732342" y="873232"/>
                  <a:pt x="10732342" y="873232"/>
                </a:cubicBezTo>
                <a:cubicBezTo>
                  <a:pt x="10732342" y="892052"/>
                  <a:pt x="10732342" y="892052"/>
                  <a:pt x="10732342" y="892052"/>
                </a:cubicBezTo>
                <a:cubicBezTo>
                  <a:pt x="10743603" y="892052"/>
                  <a:pt x="10743603" y="892052"/>
                  <a:pt x="10743603" y="892052"/>
                </a:cubicBezTo>
                <a:cubicBezTo>
                  <a:pt x="10743603" y="910871"/>
                  <a:pt x="10743603" y="910871"/>
                  <a:pt x="10743603" y="910871"/>
                </a:cubicBezTo>
                <a:cubicBezTo>
                  <a:pt x="10798031" y="910871"/>
                  <a:pt x="10798031" y="910871"/>
                  <a:pt x="10798031" y="910871"/>
                </a:cubicBezTo>
                <a:cubicBezTo>
                  <a:pt x="10798031" y="944747"/>
                  <a:pt x="10798031" y="944747"/>
                  <a:pt x="10798031" y="944747"/>
                </a:cubicBezTo>
                <a:cubicBezTo>
                  <a:pt x="10811168" y="944747"/>
                  <a:pt x="10811168" y="944747"/>
                  <a:pt x="10811168" y="944747"/>
                </a:cubicBezTo>
                <a:cubicBezTo>
                  <a:pt x="10811168" y="957920"/>
                  <a:pt x="10811168" y="957920"/>
                  <a:pt x="10811168" y="957920"/>
                </a:cubicBezTo>
                <a:cubicBezTo>
                  <a:pt x="10843074" y="957920"/>
                  <a:pt x="10843074" y="957920"/>
                  <a:pt x="10843074" y="957920"/>
                </a:cubicBezTo>
                <a:cubicBezTo>
                  <a:pt x="10843074" y="965448"/>
                  <a:pt x="10843074" y="965448"/>
                  <a:pt x="10843074" y="965448"/>
                </a:cubicBezTo>
                <a:cubicBezTo>
                  <a:pt x="10899379" y="965448"/>
                  <a:pt x="10899379" y="965448"/>
                  <a:pt x="10899379" y="965448"/>
                </a:cubicBezTo>
                <a:cubicBezTo>
                  <a:pt x="10899379" y="1102832"/>
                  <a:pt x="10899379" y="1102832"/>
                  <a:pt x="10899379" y="1102832"/>
                </a:cubicBezTo>
                <a:cubicBezTo>
                  <a:pt x="11011988" y="1102832"/>
                  <a:pt x="11011988" y="1102832"/>
                  <a:pt x="11011988" y="1102832"/>
                </a:cubicBezTo>
                <a:cubicBezTo>
                  <a:pt x="11011988" y="1224924"/>
                  <a:pt x="11011988" y="1324124"/>
                  <a:pt x="11011988" y="1404725"/>
                </a:cubicBezTo>
                <a:lnTo>
                  <a:pt x="11011988" y="1474928"/>
                </a:lnTo>
                <a:lnTo>
                  <a:pt x="12193200" y="1474928"/>
                </a:lnTo>
                <a:lnTo>
                  <a:pt x="12193200" y="1816678"/>
                </a:lnTo>
                <a:lnTo>
                  <a:pt x="12193200" y="3732790"/>
                </a:lnTo>
                <a:lnTo>
                  <a:pt x="0" y="3732790"/>
                </a:lnTo>
                <a:lnTo>
                  <a:pt x="0" y="1816678"/>
                </a:lnTo>
                <a:lnTo>
                  <a:pt x="0" y="1474928"/>
                </a:lnTo>
                <a:lnTo>
                  <a:pt x="1181212" y="1474928"/>
                </a:lnTo>
                <a:lnTo>
                  <a:pt x="1181212" y="1455589"/>
                </a:lnTo>
                <a:cubicBezTo>
                  <a:pt x="1181212" y="1110360"/>
                  <a:pt x="1181212" y="1110360"/>
                  <a:pt x="1181212" y="1110360"/>
                </a:cubicBezTo>
                <a:cubicBezTo>
                  <a:pt x="1226256" y="1110360"/>
                  <a:pt x="1226256" y="1110360"/>
                  <a:pt x="1226256" y="1110360"/>
                </a:cubicBezTo>
                <a:cubicBezTo>
                  <a:pt x="1226256" y="1093422"/>
                  <a:pt x="1226256" y="1093422"/>
                  <a:pt x="1226256" y="1093422"/>
                </a:cubicBezTo>
                <a:cubicBezTo>
                  <a:pt x="1301329" y="1093422"/>
                  <a:pt x="1301329" y="1093422"/>
                  <a:pt x="1301329" y="1093422"/>
                </a:cubicBezTo>
                <a:cubicBezTo>
                  <a:pt x="1301329" y="1067074"/>
                  <a:pt x="1301329" y="1067074"/>
                  <a:pt x="1301329" y="1067074"/>
                </a:cubicBezTo>
                <a:cubicBezTo>
                  <a:pt x="1308836" y="1067074"/>
                  <a:pt x="1308836" y="1067074"/>
                  <a:pt x="1308836" y="1067074"/>
                </a:cubicBezTo>
                <a:cubicBezTo>
                  <a:pt x="1308836" y="1053901"/>
                  <a:pt x="1308836" y="1053901"/>
                  <a:pt x="1308836" y="1053901"/>
                </a:cubicBezTo>
                <a:cubicBezTo>
                  <a:pt x="1325727" y="1053901"/>
                  <a:pt x="1325727" y="1053901"/>
                  <a:pt x="1325727" y="1053901"/>
                </a:cubicBezTo>
                <a:cubicBezTo>
                  <a:pt x="1325727" y="1042609"/>
                  <a:pt x="1325727" y="1042609"/>
                  <a:pt x="1325727" y="1042609"/>
                </a:cubicBezTo>
                <a:cubicBezTo>
                  <a:pt x="1368894" y="1042609"/>
                  <a:pt x="1368894" y="1042609"/>
                  <a:pt x="1368894" y="1042609"/>
                </a:cubicBezTo>
                <a:cubicBezTo>
                  <a:pt x="1368894" y="1053901"/>
                  <a:pt x="1368894" y="1053901"/>
                  <a:pt x="1368894" y="1053901"/>
                </a:cubicBezTo>
                <a:cubicBezTo>
                  <a:pt x="1380155" y="1053901"/>
                  <a:pt x="1380155" y="1053901"/>
                  <a:pt x="1380155" y="1053901"/>
                </a:cubicBezTo>
                <a:cubicBezTo>
                  <a:pt x="1380155" y="1067074"/>
                  <a:pt x="1380155" y="1067074"/>
                  <a:pt x="1380155" y="1067074"/>
                </a:cubicBezTo>
                <a:cubicBezTo>
                  <a:pt x="1387662" y="1067074"/>
                  <a:pt x="1387662" y="1067074"/>
                  <a:pt x="1387662" y="1067074"/>
                </a:cubicBezTo>
                <a:cubicBezTo>
                  <a:pt x="1387662" y="1110360"/>
                  <a:pt x="1387662" y="1110360"/>
                  <a:pt x="1387662" y="1110360"/>
                </a:cubicBezTo>
                <a:cubicBezTo>
                  <a:pt x="1398923" y="1110360"/>
                  <a:pt x="1398923" y="1110360"/>
                  <a:pt x="1398923" y="1110360"/>
                </a:cubicBezTo>
                <a:cubicBezTo>
                  <a:pt x="1398923" y="1050137"/>
                  <a:pt x="1398923" y="1050137"/>
                  <a:pt x="1398923" y="1050137"/>
                </a:cubicBezTo>
                <a:cubicBezTo>
                  <a:pt x="1408307" y="1050137"/>
                  <a:pt x="1408307" y="1050137"/>
                  <a:pt x="1408307" y="1050137"/>
                </a:cubicBezTo>
                <a:cubicBezTo>
                  <a:pt x="1408307" y="1040727"/>
                  <a:pt x="1408307" y="1040727"/>
                  <a:pt x="1408307" y="1040727"/>
                </a:cubicBezTo>
                <a:cubicBezTo>
                  <a:pt x="1434583" y="1040727"/>
                  <a:pt x="1434583" y="1040727"/>
                  <a:pt x="1434583" y="1040727"/>
                </a:cubicBezTo>
                <a:cubicBezTo>
                  <a:pt x="1434583" y="1035081"/>
                  <a:pt x="1434583" y="1035081"/>
                  <a:pt x="1434583" y="1035081"/>
                </a:cubicBezTo>
                <a:cubicBezTo>
                  <a:pt x="1457105" y="1035081"/>
                  <a:pt x="1457105" y="1035081"/>
                  <a:pt x="1457105" y="1035081"/>
                </a:cubicBezTo>
                <a:cubicBezTo>
                  <a:pt x="1457105" y="1023789"/>
                  <a:pt x="1457105" y="1023789"/>
                  <a:pt x="1457105" y="1023789"/>
                </a:cubicBezTo>
                <a:cubicBezTo>
                  <a:pt x="1434583" y="1023789"/>
                  <a:pt x="1434583" y="1023789"/>
                  <a:pt x="1434583" y="1023789"/>
                </a:cubicBezTo>
                <a:cubicBezTo>
                  <a:pt x="1434583" y="1012497"/>
                  <a:pt x="1434583" y="1012497"/>
                  <a:pt x="1434583" y="1012497"/>
                </a:cubicBezTo>
                <a:cubicBezTo>
                  <a:pt x="1457105" y="1012497"/>
                  <a:pt x="1457105" y="1012497"/>
                  <a:pt x="1457105" y="1012497"/>
                </a:cubicBezTo>
                <a:cubicBezTo>
                  <a:pt x="1457105" y="997442"/>
                  <a:pt x="1457105" y="997442"/>
                  <a:pt x="1457105" y="997442"/>
                </a:cubicBezTo>
                <a:cubicBezTo>
                  <a:pt x="1462735" y="997442"/>
                  <a:pt x="1462735" y="997442"/>
                  <a:pt x="1462735" y="997442"/>
                </a:cubicBezTo>
                <a:cubicBezTo>
                  <a:pt x="1462735" y="984268"/>
                  <a:pt x="1462735" y="984268"/>
                  <a:pt x="1462735" y="984268"/>
                </a:cubicBezTo>
                <a:cubicBezTo>
                  <a:pt x="1472119" y="984268"/>
                  <a:pt x="1472119" y="984268"/>
                  <a:pt x="1472119" y="984268"/>
                </a:cubicBezTo>
                <a:cubicBezTo>
                  <a:pt x="1472119" y="974858"/>
                  <a:pt x="1472119" y="974858"/>
                  <a:pt x="1472119" y="974858"/>
                </a:cubicBezTo>
                <a:cubicBezTo>
                  <a:pt x="1517163" y="974858"/>
                  <a:pt x="1517163" y="974858"/>
                  <a:pt x="1517163" y="974858"/>
                </a:cubicBezTo>
                <a:cubicBezTo>
                  <a:pt x="1517163" y="984268"/>
                  <a:pt x="1517163" y="984268"/>
                  <a:pt x="1517163" y="984268"/>
                </a:cubicBezTo>
                <a:cubicBezTo>
                  <a:pt x="1541562" y="984268"/>
                  <a:pt x="1541562" y="984268"/>
                  <a:pt x="1541562" y="984268"/>
                </a:cubicBezTo>
                <a:cubicBezTo>
                  <a:pt x="1541562" y="997442"/>
                  <a:pt x="1541562" y="997442"/>
                  <a:pt x="1541562" y="997442"/>
                </a:cubicBezTo>
                <a:cubicBezTo>
                  <a:pt x="1603496" y="997442"/>
                  <a:pt x="1603496" y="997442"/>
                  <a:pt x="1603496" y="997442"/>
                </a:cubicBezTo>
                <a:cubicBezTo>
                  <a:pt x="1603496" y="984268"/>
                  <a:pt x="1603496" y="984268"/>
                  <a:pt x="1603496" y="984268"/>
                </a:cubicBezTo>
                <a:cubicBezTo>
                  <a:pt x="1689830" y="984268"/>
                  <a:pt x="1689830" y="984268"/>
                  <a:pt x="1689830" y="984268"/>
                </a:cubicBezTo>
                <a:cubicBezTo>
                  <a:pt x="1689830" y="997442"/>
                  <a:pt x="1689830" y="997442"/>
                  <a:pt x="1689830" y="997442"/>
                </a:cubicBezTo>
                <a:cubicBezTo>
                  <a:pt x="1717982" y="997442"/>
                  <a:pt x="1717982" y="997442"/>
                  <a:pt x="1717982" y="997442"/>
                </a:cubicBezTo>
                <a:cubicBezTo>
                  <a:pt x="1717982" y="984268"/>
                  <a:pt x="1717982" y="984268"/>
                  <a:pt x="1717982" y="984268"/>
                </a:cubicBezTo>
                <a:cubicBezTo>
                  <a:pt x="1740504" y="984268"/>
                  <a:pt x="1740504" y="984268"/>
                  <a:pt x="1740504" y="984268"/>
                </a:cubicBezTo>
                <a:cubicBezTo>
                  <a:pt x="1740504" y="980504"/>
                  <a:pt x="1740504" y="980504"/>
                  <a:pt x="1740504" y="980504"/>
                </a:cubicBezTo>
                <a:cubicBezTo>
                  <a:pt x="1744258" y="980504"/>
                  <a:pt x="1744258" y="980504"/>
                  <a:pt x="1744258" y="980504"/>
                </a:cubicBezTo>
                <a:cubicBezTo>
                  <a:pt x="1744258" y="974858"/>
                  <a:pt x="1744258" y="974858"/>
                  <a:pt x="1744258" y="974858"/>
                </a:cubicBezTo>
                <a:cubicBezTo>
                  <a:pt x="1776164" y="974858"/>
                  <a:pt x="1776164" y="974858"/>
                  <a:pt x="1776164" y="974858"/>
                </a:cubicBezTo>
                <a:cubicBezTo>
                  <a:pt x="1776164" y="980504"/>
                  <a:pt x="1776164" y="980504"/>
                  <a:pt x="1776164" y="980504"/>
                </a:cubicBezTo>
                <a:cubicBezTo>
                  <a:pt x="1789302" y="980504"/>
                  <a:pt x="1789302" y="980504"/>
                  <a:pt x="1789302" y="980504"/>
                </a:cubicBezTo>
                <a:cubicBezTo>
                  <a:pt x="1789302" y="965448"/>
                  <a:pt x="1789302" y="965448"/>
                  <a:pt x="1789302" y="965448"/>
                </a:cubicBezTo>
                <a:cubicBezTo>
                  <a:pt x="1821207" y="965448"/>
                  <a:pt x="1821207" y="965448"/>
                  <a:pt x="1821207" y="965448"/>
                </a:cubicBezTo>
                <a:cubicBezTo>
                  <a:pt x="1821207" y="980504"/>
                  <a:pt x="1821207" y="980504"/>
                  <a:pt x="1821207" y="980504"/>
                </a:cubicBezTo>
                <a:cubicBezTo>
                  <a:pt x="1826838" y="980504"/>
                  <a:pt x="1826838" y="980504"/>
                  <a:pt x="1826838" y="980504"/>
                </a:cubicBezTo>
                <a:cubicBezTo>
                  <a:pt x="1826838" y="984268"/>
                  <a:pt x="1826838" y="984268"/>
                  <a:pt x="1826838" y="984268"/>
                </a:cubicBezTo>
                <a:cubicBezTo>
                  <a:pt x="1826838" y="997442"/>
                  <a:pt x="1826838" y="997442"/>
                  <a:pt x="1826838" y="997442"/>
                </a:cubicBezTo>
                <a:cubicBezTo>
                  <a:pt x="1879389" y="997442"/>
                  <a:pt x="1879389" y="997442"/>
                  <a:pt x="1879389" y="997442"/>
                </a:cubicBezTo>
                <a:cubicBezTo>
                  <a:pt x="1879389" y="1110360"/>
                  <a:pt x="1879389" y="1110360"/>
                  <a:pt x="1879389" y="1110360"/>
                </a:cubicBezTo>
                <a:cubicBezTo>
                  <a:pt x="1924433" y="1110360"/>
                  <a:pt x="1924433" y="1110360"/>
                  <a:pt x="1924433" y="1110360"/>
                </a:cubicBezTo>
                <a:cubicBezTo>
                  <a:pt x="1924433" y="1104714"/>
                  <a:pt x="1924433" y="1104714"/>
                  <a:pt x="1924433" y="1104714"/>
                </a:cubicBezTo>
                <a:cubicBezTo>
                  <a:pt x="1956338" y="1104714"/>
                  <a:pt x="1956338" y="1104714"/>
                  <a:pt x="1956338" y="1104714"/>
                </a:cubicBezTo>
                <a:cubicBezTo>
                  <a:pt x="1956338" y="1087776"/>
                  <a:pt x="1956338" y="1087776"/>
                  <a:pt x="1956338" y="1087776"/>
                </a:cubicBezTo>
                <a:cubicBezTo>
                  <a:pt x="1980737" y="1087776"/>
                  <a:pt x="1980737" y="1087776"/>
                  <a:pt x="1980737" y="1087776"/>
                </a:cubicBezTo>
                <a:cubicBezTo>
                  <a:pt x="1980737" y="1072720"/>
                  <a:pt x="1980737" y="1072720"/>
                  <a:pt x="1980737" y="1072720"/>
                </a:cubicBezTo>
                <a:cubicBezTo>
                  <a:pt x="2008889" y="1072720"/>
                  <a:pt x="2008889" y="1072720"/>
                  <a:pt x="2008889" y="1072720"/>
                </a:cubicBezTo>
                <a:cubicBezTo>
                  <a:pt x="2008889" y="1067074"/>
                  <a:pt x="2008889" y="1067074"/>
                  <a:pt x="2008889" y="1067074"/>
                </a:cubicBezTo>
                <a:cubicBezTo>
                  <a:pt x="2029534" y="1067074"/>
                  <a:pt x="2029534" y="1067074"/>
                  <a:pt x="2029534" y="1067074"/>
                </a:cubicBezTo>
                <a:cubicBezTo>
                  <a:pt x="2029534" y="1052019"/>
                  <a:pt x="2029534" y="1052019"/>
                  <a:pt x="2029534" y="1052019"/>
                </a:cubicBezTo>
                <a:cubicBezTo>
                  <a:pt x="2072701" y="1052019"/>
                  <a:pt x="2072701" y="1052019"/>
                  <a:pt x="2072701" y="1052019"/>
                </a:cubicBezTo>
                <a:cubicBezTo>
                  <a:pt x="2072701" y="818655"/>
                  <a:pt x="2072701" y="818655"/>
                  <a:pt x="2072701" y="818655"/>
                </a:cubicBezTo>
                <a:cubicBezTo>
                  <a:pt x="2106484" y="818655"/>
                  <a:pt x="2106484" y="818655"/>
                  <a:pt x="2106484" y="818655"/>
                </a:cubicBezTo>
                <a:cubicBezTo>
                  <a:pt x="2106484" y="720793"/>
                  <a:pt x="2106484" y="720793"/>
                  <a:pt x="2106484" y="720793"/>
                </a:cubicBezTo>
                <a:cubicBezTo>
                  <a:pt x="2123375" y="720793"/>
                  <a:pt x="2123375" y="720793"/>
                  <a:pt x="2123375" y="720793"/>
                </a:cubicBezTo>
                <a:cubicBezTo>
                  <a:pt x="2123375" y="694445"/>
                  <a:pt x="2123375" y="694445"/>
                  <a:pt x="2123375" y="694445"/>
                </a:cubicBezTo>
                <a:cubicBezTo>
                  <a:pt x="2134636" y="694445"/>
                  <a:pt x="2134636" y="694445"/>
                  <a:pt x="2134636" y="694445"/>
                </a:cubicBezTo>
                <a:cubicBezTo>
                  <a:pt x="2134636" y="660570"/>
                  <a:pt x="2134636" y="660570"/>
                  <a:pt x="2134636" y="660570"/>
                </a:cubicBezTo>
                <a:cubicBezTo>
                  <a:pt x="2174049" y="660570"/>
                  <a:pt x="2174049" y="660570"/>
                  <a:pt x="2174049" y="660570"/>
                </a:cubicBezTo>
                <a:cubicBezTo>
                  <a:pt x="2174049" y="598465"/>
                  <a:pt x="2174049" y="598465"/>
                  <a:pt x="2174049" y="598465"/>
                </a:cubicBezTo>
                <a:cubicBezTo>
                  <a:pt x="2177803" y="602229"/>
                  <a:pt x="2177803" y="602229"/>
                  <a:pt x="2177803" y="602229"/>
                </a:cubicBezTo>
                <a:cubicBezTo>
                  <a:pt x="2177803" y="660570"/>
                  <a:pt x="2177803" y="660570"/>
                  <a:pt x="2177803" y="660570"/>
                </a:cubicBezTo>
                <a:cubicBezTo>
                  <a:pt x="2200325" y="660570"/>
                  <a:pt x="2200325" y="660570"/>
                  <a:pt x="2200325" y="660570"/>
                </a:cubicBezTo>
                <a:cubicBezTo>
                  <a:pt x="2200325" y="694445"/>
                  <a:pt x="2200325" y="694445"/>
                  <a:pt x="2200325" y="694445"/>
                </a:cubicBezTo>
                <a:cubicBezTo>
                  <a:pt x="2232231" y="694445"/>
                  <a:pt x="2232231" y="694445"/>
                  <a:pt x="2232231" y="694445"/>
                </a:cubicBezTo>
                <a:cubicBezTo>
                  <a:pt x="2232231" y="720793"/>
                  <a:pt x="2232231" y="720793"/>
                  <a:pt x="2232231" y="720793"/>
                </a:cubicBezTo>
                <a:cubicBezTo>
                  <a:pt x="2249122" y="720793"/>
                  <a:pt x="2249122" y="720793"/>
                  <a:pt x="2249122" y="720793"/>
                </a:cubicBezTo>
                <a:cubicBezTo>
                  <a:pt x="2249122" y="818655"/>
                  <a:pt x="2249122" y="818655"/>
                  <a:pt x="2249122" y="818655"/>
                </a:cubicBezTo>
                <a:cubicBezTo>
                  <a:pt x="2256629" y="818655"/>
                  <a:pt x="2256629" y="818655"/>
                  <a:pt x="2256629" y="818655"/>
                </a:cubicBezTo>
                <a:cubicBezTo>
                  <a:pt x="2256629" y="978622"/>
                  <a:pt x="2256629" y="978622"/>
                  <a:pt x="2256629" y="978622"/>
                </a:cubicBezTo>
                <a:cubicBezTo>
                  <a:pt x="2279151" y="978622"/>
                  <a:pt x="2279151" y="978622"/>
                  <a:pt x="2279151" y="978622"/>
                </a:cubicBezTo>
                <a:cubicBezTo>
                  <a:pt x="2279151" y="871350"/>
                  <a:pt x="2279151" y="871350"/>
                  <a:pt x="2279151" y="871350"/>
                </a:cubicBezTo>
                <a:cubicBezTo>
                  <a:pt x="2290412" y="871350"/>
                  <a:pt x="2290412" y="871350"/>
                  <a:pt x="2290412" y="871350"/>
                </a:cubicBezTo>
                <a:cubicBezTo>
                  <a:pt x="2290412" y="852530"/>
                  <a:pt x="2290412" y="852530"/>
                  <a:pt x="2290412" y="852530"/>
                </a:cubicBezTo>
                <a:cubicBezTo>
                  <a:pt x="2312934" y="852530"/>
                  <a:pt x="2312934" y="852530"/>
                  <a:pt x="2312934" y="852530"/>
                </a:cubicBezTo>
                <a:cubicBezTo>
                  <a:pt x="2312934" y="839357"/>
                  <a:pt x="2312934" y="839357"/>
                  <a:pt x="2312934" y="839357"/>
                </a:cubicBezTo>
                <a:cubicBezTo>
                  <a:pt x="2449942" y="839357"/>
                  <a:pt x="2449942" y="839357"/>
                  <a:pt x="2449942" y="839357"/>
                </a:cubicBezTo>
                <a:cubicBezTo>
                  <a:pt x="2449942" y="852530"/>
                  <a:pt x="2449942" y="852530"/>
                  <a:pt x="2449942" y="852530"/>
                </a:cubicBezTo>
                <a:cubicBezTo>
                  <a:pt x="2472464" y="852530"/>
                  <a:pt x="2472464" y="852530"/>
                  <a:pt x="2472464" y="852530"/>
                </a:cubicBezTo>
                <a:cubicBezTo>
                  <a:pt x="2472464" y="871350"/>
                  <a:pt x="2472464" y="871350"/>
                  <a:pt x="2472464" y="871350"/>
                </a:cubicBezTo>
                <a:cubicBezTo>
                  <a:pt x="2483724" y="871350"/>
                  <a:pt x="2483724" y="871350"/>
                  <a:pt x="2483724" y="871350"/>
                </a:cubicBezTo>
                <a:cubicBezTo>
                  <a:pt x="2483724" y="978622"/>
                  <a:pt x="2483724" y="978622"/>
                  <a:pt x="2483724" y="978622"/>
                </a:cubicBezTo>
                <a:cubicBezTo>
                  <a:pt x="2521261" y="978622"/>
                  <a:pt x="2521261" y="978622"/>
                  <a:pt x="2521261" y="978622"/>
                </a:cubicBezTo>
                <a:cubicBezTo>
                  <a:pt x="2521261" y="1057665"/>
                  <a:pt x="2521261" y="1057665"/>
                  <a:pt x="2521261" y="1057665"/>
                </a:cubicBezTo>
                <a:cubicBezTo>
                  <a:pt x="2564428" y="1057665"/>
                  <a:pt x="2564428" y="1057665"/>
                  <a:pt x="2564428" y="1057665"/>
                </a:cubicBezTo>
                <a:cubicBezTo>
                  <a:pt x="2564428" y="1038845"/>
                  <a:pt x="2564428" y="1012497"/>
                  <a:pt x="2564428" y="978622"/>
                </a:cubicBezTo>
                <a:cubicBezTo>
                  <a:pt x="2564428" y="816773"/>
                  <a:pt x="2695805" y="705737"/>
                  <a:pt x="2744602" y="671862"/>
                </a:cubicBezTo>
                <a:cubicBezTo>
                  <a:pt x="2744602" y="538242"/>
                  <a:pt x="2744602" y="538242"/>
                  <a:pt x="2744602" y="538242"/>
                </a:cubicBezTo>
                <a:cubicBezTo>
                  <a:pt x="2752110" y="538242"/>
                  <a:pt x="2752110" y="538242"/>
                  <a:pt x="2752110" y="538242"/>
                </a:cubicBezTo>
                <a:cubicBezTo>
                  <a:pt x="2752110" y="666216"/>
                  <a:pt x="2752110" y="666216"/>
                  <a:pt x="2752110" y="666216"/>
                </a:cubicBezTo>
                <a:cubicBezTo>
                  <a:pt x="2757740" y="662452"/>
                  <a:pt x="2761493" y="660570"/>
                  <a:pt x="2761493" y="660570"/>
                </a:cubicBezTo>
                <a:cubicBezTo>
                  <a:pt x="2785892" y="660570"/>
                  <a:pt x="2785892" y="660570"/>
                  <a:pt x="2785892" y="660570"/>
                </a:cubicBezTo>
                <a:cubicBezTo>
                  <a:pt x="2785892" y="845002"/>
                  <a:pt x="2785892" y="845002"/>
                  <a:pt x="2785892" y="845002"/>
                </a:cubicBezTo>
                <a:cubicBezTo>
                  <a:pt x="2802784" y="845002"/>
                  <a:pt x="2802784" y="845002"/>
                  <a:pt x="2802784" y="845002"/>
                </a:cubicBezTo>
                <a:cubicBezTo>
                  <a:pt x="2802784" y="1023789"/>
                  <a:pt x="2802784" y="1023789"/>
                  <a:pt x="2802784" y="1023789"/>
                </a:cubicBezTo>
                <a:cubicBezTo>
                  <a:pt x="2862842" y="1023789"/>
                  <a:pt x="2862842" y="1023789"/>
                  <a:pt x="2862842" y="1023789"/>
                </a:cubicBezTo>
                <a:cubicBezTo>
                  <a:pt x="2862842" y="916517"/>
                  <a:pt x="2862842" y="916517"/>
                  <a:pt x="2862842" y="916517"/>
                </a:cubicBezTo>
                <a:cubicBezTo>
                  <a:pt x="2862842" y="871350"/>
                  <a:pt x="2862842" y="871350"/>
                  <a:pt x="2862842" y="871350"/>
                </a:cubicBezTo>
                <a:cubicBezTo>
                  <a:pt x="2883487" y="871350"/>
                  <a:pt x="2883487" y="871350"/>
                  <a:pt x="2883487" y="871350"/>
                </a:cubicBezTo>
                <a:cubicBezTo>
                  <a:pt x="2883487" y="762196"/>
                  <a:pt x="2883487" y="762196"/>
                  <a:pt x="2883487" y="762196"/>
                </a:cubicBezTo>
                <a:cubicBezTo>
                  <a:pt x="2932284" y="762196"/>
                  <a:pt x="2932284" y="762196"/>
                  <a:pt x="2932284" y="762196"/>
                </a:cubicBezTo>
                <a:cubicBezTo>
                  <a:pt x="2932284" y="871350"/>
                  <a:pt x="2932284" y="871350"/>
                  <a:pt x="2932284" y="871350"/>
                </a:cubicBezTo>
                <a:cubicBezTo>
                  <a:pt x="2954806" y="871350"/>
                  <a:pt x="2954806" y="871350"/>
                  <a:pt x="2954806" y="871350"/>
                </a:cubicBezTo>
                <a:cubicBezTo>
                  <a:pt x="2954806" y="916517"/>
                  <a:pt x="2954806" y="916517"/>
                  <a:pt x="2954806" y="916517"/>
                </a:cubicBezTo>
                <a:cubicBezTo>
                  <a:pt x="2969820" y="916517"/>
                  <a:pt x="2969820" y="916517"/>
                  <a:pt x="2969820" y="916517"/>
                </a:cubicBezTo>
                <a:cubicBezTo>
                  <a:pt x="2969820" y="1023789"/>
                  <a:pt x="2969820" y="1023789"/>
                  <a:pt x="2969820" y="1023789"/>
                </a:cubicBezTo>
                <a:cubicBezTo>
                  <a:pt x="2996096" y="1023789"/>
                  <a:pt x="2996096" y="1023789"/>
                  <a:pt x="2996096" y="1023789"/>
                </a:cubicBezTo>
                <a:cubicBezTo>
                  <a:pt x="2996096" y="1048255"/>
                  <a:pt x="2996096" y="1048255"/>
                  <a:pt x="2996096" y="1048255"/>
                </a:cubicBezTo>
                <a:cubicBezTo>
                  <a:pt x="3005480" y="1048255"/>
                  <a:pt x="3005480" y="1048255"/>
                  <a:pt x="3005480" y="1048255"/>
                </a:cubicBezTo>
                <a:cubicBezTo>
                  <a:pt x="3005480" y="1065192"/>
                  <a:pt x="3005480" y="1065192"/>
                  <a:pt x="3005480" y="1065192"/>
                </a:cubicBezTo>
                <a:cubicBezTo>
                  <a:pt x="3026125" y="1065192"/>
                  <a:pt x="3026125" y="1065192"/>
                  <a:pt x="3026125" y="1065192"/>
                </a:cubicBezTo>
                <a:cubicBezTo>
                  <a:pt x="3026125" y="1140471"/>
                  <a:pt x="3026125" y="1140471"/>
                  <a:pt x="3026125" y="1140471"/>
                </a:cubicBezTo>
                <a:cubicBezTo>
                  <a:pt x="3039263" y="1140471"/>
                  <a:pt x="3039263" y="1140471"/>
                  <a:pt x="3039263" y="1140471"/>
                </a:cubicBezTo>
                <a:cubicBezTo>
                  <a:pt x="3039263" y="1129179"/>
                  <a:pt x="3039263" y="1129179"/>
                  <a:pt x="3039263" y="1129179"/>
                </a:cubicBezTo>
                <a:cubicBezTo>
                  <a:pt x="3054277" y="1129179"/>
                  <a:pt x="3054277" y="1129179"/>
                  <a:pt x="3054277" y="1129179"/>
                </a:cubicBezTo>
                <a:cubicBezTo>
                  <a:pt x="3054277" y="1112242"/>
                  <a:pt x="3054277" y="1112242"/>
                  <a:pt x="3054277" y="1112242"/>
                </a:cubicBezTo>
                <a:cubicBezTo>
                  <a:pt x="3091814" y="1112242"/>
                  <a:pt x="3091814" y="1112242"/>
                  <a:pt x="3091814" y="1112242"/>
                </a:cubicBezTo>
                <a:cubicBezTo>
                  <a:pt x="3091814" y="1129179"/>
                  <a:pt x="3091814" y="1129179"/>
                  <a:pt x="3091814" y="1129179"/>
                </a:cubicBezTo>
                <a:cubicBezTo>
                  <a:pt x="3108705" y="1129179"/>
                  <a:pt x="3108705" y="1129179"/>
                  <a:pt x="3108705" y="1129179"/>
                </a:cubicBezTo>
                <a:cubicBezTo>
                  <a:pt x="3108705" y="1140471"/>
                  <a:pt x="3108705" y="1140471"/>
                  <a:pt x="3108705" y="1140471"/>
                </a:cubicBezTo>
                <a:cubicBezTo>
                  <a:pt x="3125596" y="1140471"/>
                  <a:pt x="3125596" y="1140471"/>
                  <a:pt x="3125596" y="1140471"/>
                </a:cubicBezTo>
                <a:cubicBezTo>
                  <a:pt x="3125596" y="1153645"/>
                  <a:pt x="3125596" y="1153645"/>
                  <a:pt x="3125596" y="1153645"/>
                </a:cubicBezTo>
                <a:cubicBezTo>
                  <a:pt x="3176271" y="1153645"/>
                  <a:pt x="3176271" y="1153645"/>
                  <a:pt x="3176271" y="1153645"/>
                </a:cubicBezTo>
                <a:cubicBezTo>
                  <a:pt x="3176271" y="871350"/>
                  <a:pt x="3176271" y="871350"/>
                  <a:pt x="3176271" y="871350"/>
                </a:cubicBezTo>
                <a:cubicBezTo>
                  <a:pt x="3185655" y="871350"/>
                  <a:pt x="3185655" y="871350"/>
                  <a:pt x="3185655" y="871350"/>
                </a:cubicBezTo>
                <a:cubicBezTo>
                  <a:pt x="3185655" y="852530"/>
                  <a:pt x="3185655" y="852530"/>
                  <a:pt x="3185655" y="852530"/>
                </a:cubicBezTo>
                <a:cubicBezTo>
                  <a:pt x="3198792" y="852530"/>
                  <a:pt x="3198792" y="852530"/>
                  <a:pt x="3198792" y="852530"/>
                </a:cubicBezTo>
                <a:cubicBezTo>
                  <a:pt x="3198792" y="839357"/>
                  <a:pt x="3198792" y="839357"/>
                  <a:pt x="3198792" y="839357"/>
                </a:cubicBezTo>
                <a:cubicBezTo>
                  <a:pt x="3356445" y="839357"/>
                  <a:pt x="3356445" y="839357"/>
                  <a:pt x="3356445" y="839357"/>
                </a:cubicBezTo>
                <a:cubicBezTo>
                  <a:pt x="3356445" y="852530"/>
                  <a:pt x="3356445" y="852530"/>
                  <a:pt x="3356445" y="852530"/>
                </a:cubicBezTo>
                <a:cubicBezTo>
                  <a:pt x="3369583" y="852530"/>
                  <a:pt x="3369583" y="852530"/>
                  <a:pt x="3369583" y="852530"/>
                </a:cubicBezTo>
                <a:cubicBezTo>
                  <a:pt x="3369583" y="871350"/>
                  <a:pt x="3369583" y="871350"/>
                  <a:pt x="3369583" y="871350"/>
                </a:cubicBezTo>
                <a:cubicBezTo>
                  <a:pt x="3380844" y="871350"/>
                  <a:pt x="3380844" y="871350"/>
                  <a:pt x="3380844" y="871350"/>
                </a:cubicBezTo>
                <a:cubicBezTo>
                  <a:pt x="3380844" y="1153645"/>
                  <a:pt x="3380844" y="1153645"/>
                  <a:pt x="3380844" y="1153645"/>
                </a:cubicBezTo>
                <a:cubicBezTo>
                  <a:pt x="3399612" y="1153645"/>
                  <a:pt x="3399612" y="1153645"/>
                  <a:pt x="3399612" y="1153645"/>
                </a:cubicBezTo>
                <a:cubicBezTo>
                  <a:pt x="3399612" y="1082130"/>
                  <a:pt x="3399612" y="1082130"/>
                  <a:pt x="3399612" y="1082130"/>
                </a:cubicBezTo>
                <a:cubicBezTo>
                  <a:pt x="3407119" y="1082130"/>
                  <a:pt x="3407119" y="1082130"/>
                  <a:pt x="3407119" y="1082130"/>
                </a:cubicBezTo>
                <a:cubicBezTo>
                  <a:pt x="3407119" y="1068956"/>
                  <a:pt x="3407119" y="1068956"/>
                  <a:pt x="3407119" y="1068956"/>
                </a:cubicBezTo>
                <a:cubicBezTo>
                  <a:pt x="3424011" y="1068956"/>
                  <a:pt x="3424011" y="1068956"/>
                  <a:pt x="3424011" y="1068956"/>
                </a:cubicBezTo>
                <a:cubicBezTo>
                  <a:pt x="3424011" y="1061428"/>
                  <a:pt x="3424011" y="1061428"/>
                  <a:pt x="3424011" y="1061428"/>
                </a:cubicBezTo>
                <a:cubicBezTo>
                  <a:pt x="3497206" y="1061428"/>
                  <a:pt x="3497206" y="1061428"/>
                  <a:pt x="3497206" y="1061428"/>
                </a:cubicBezTo>
                <a:cubicBezTo>
                  <a:pt x="3497206" y="1068956"/>
                  <a:pt x="3497206" y="1068956"/>
                  <a:pt x="3497206" y="1068956"/>
                </a:cubicBezTo>
                <a:cubicBezTo>
                  <a:pt x="3512221" y="1068956"/>
                  <a:pt x="3512221" y="1068956"/>
                  <a:pt x="3512221" y="1068956"/>
                </a:cubicBezTo>
                <a:cubicBezTo>
                  <a:pt x="3512221" y="1082130"/>
                  <a:pt x="3512221" y="1082130"/>
                  <a:pt x="3512221" y="1082130"/>
                </a:cubicBezTo>
                <a:cubicBezTo>
                  <a:pt x="3519728" y="1082130"/>
                  <a:pt x="3519728" y="1082130"/>
                  <a:pt x="3519728" y="1082130"/>
                </a:cubicBezTo>
                <a:cubicBezTo>
                  <a:pt x="3519728" y="1093422"/>
                  <a:pt x="3519728" y="1093422"/>
                  <a:pt x="3519728" y="1093422"/>
                </a:cubicBezTo>
                <a:cubicBezTo>
                  <a:pt x="3561018" y="1093422"/>
                  <a:pt x="3561018" y="1093422"/>
                  <a:pt x="3561018" y="1093422"/>
                </a:cubicBezTo>
                <a:cubicBezTo>
                  <a:pt x="3561018" y="1035081"/>
                  <a:pt x="3561018" y="1035081"/>
                  <a:pt x="3561018" y="1035081"/>
                </a:cubicBezTo>
                <a:cubicBezTo>
                  <a:pt x="3568525" y="1035081"/>
                  <a:pt x="3568525" y="1035081"/>
                  <a:pt x="3568525" y="1035081"/>
                </a:cubicBezTo>
                <a:cubicBezTo>
                  <a:pt x="3568525" y="1021907"/>
                  <a:pt x="3568525" y="1021907"/>
                  <a:pt x="3568525" y="1021907"/>
                </a:cubicBezTo>
                <a:cubicBezTo>
                  <a:pt x="3583540" y="1021907"/>
                  <a:pt x="3583540" y="1021907"/>
                  <a:pt x="3583540" y="1021907"/>
                </a:cubicBezTo>
                <a:cubicBezTo>
                  <a:pt x="3583540" y="1012497"/>
                  <a:pt x="3583540" y="1012497"/>
                  <a:pt x="3583540" y="1012497"/>
                </a:cubicBezTo>
                <a:cubicBezTo>
                  <a:pt x="3602308" y="1012497"/>
                  <a:pt x="3602308" y="1012497"/>
                  <a:pt x="3602308" y="1012497"/>
                </a:cubicBezTo>
                <a:cubicBezTo>
                  <a:pt x="3602308" y="976740"/>
                  <a:pt x="3602308" y="976740"/>
                  <a:pt x="3602308" y="976740"/>
                </a:cubicBezTo>
                <a:cubicBezTo>
                  <a:pt x="3624830" y="976740"/>
                  <a:pt x="3624830" y="976740"/>
                  <a:pt x="3624830" y="976740"/>
                </a:cubicBezTo>
                <a:cubicBezTo>
                  <a:pt x="3630461" y="824301"/>
                  <a:pt x="3630461" y="824301"/>
                  <a:pt x="3630461" y="824301"/>
                </a:cubicBezTo>
                <a:cubicBezTo>
                  <a:pt x="3609816" y="814891"/>
                  <a:pt x="3609816" y="814891"/>
                  <a:pt x="3609816" y="814891"/>
                </a:cubicBezTo>
                <a:cubicBezTo>
                  <a:pt x="3609816" y="805481"/>
                  <a:pt x="3609816" y="805481"/>
                  <a:pt x="3609816" y="805481"/>
                </a:cubicBezTo>
                <a:cubicBezTo>
                  <a:pt x="3604185" y="805481"/>
                  <a:pt x="3604185" y="805481"/>
                  <a:pt x="3604185" y="805481"/>
                </a:cubicBezTo>
                <a:cubicBezTo>
                  <a:pt x="3604185" y="790425"/>
                  <a:pt x="3604185" y="790425"/>
                  <a:pt x="3604185" y="790425"/>
                </a:cubicBezTo>
                <a:cubicBezTo>
                  <a:pt x="3609816" y="790425"/>
                  <a:pt x="3609816" y="790425"/>
                  <a:pt x="3609816" y="790425"/>
                </a:cubicBezTo>
                <a:cubicBezTo>
                  <a:pt x="3609816" y="788543"/>
                  <a:pt x="3609816" y="788543"/>
                  <a:pt x="3609816" y="788543"/>
                </a:cubicBezTo>
                <a:cubicBezTo>
                  <a:pt x="3617323" y="788543"/>
                  <a:pt x="3617323" y="788543"/>
                  <a:pt x="3617323" y="788543"/>
                </a:cubicBezTo>
                <a:cubicBezTo>
                  <a:pt x="3617323" y="764078"/>
                  <a:pt x="3617323" y="764078"/>
                  <a:pt x="3617323" y="764078"/>
                </a:cubicBezTo>
                <a:cubicBezTo>
                  <a:pt x="3630461" y="764078"/>
                  <a:pt x="3630461" y="764078"/>
                  <a:pt x="3630461" y="764078"/>
                </a:cubicBezTo>
                <a:cubicBezTo>
                  <a:pt x="3630461" y="752786"/>
                  <a:pt x="3630461" y="752786"/>
                  <a:pt x="3630461" y="752786"/>
                </a:cubicBezTo>
                <a:cubicBezTo>
                  <a:pt x="3639845" y="752786"/>
                  <a:pt x="3639845" y="752786"/>
                  <a:pt x="3639845" y="752786"/>
                </a:cubicBezTo>
                <a:cubicBezTo>
                  <a:pt x="3641722" y="624812"/>
                  <a:pt x="3641722" y="624812"/>
                  <a:pt x="3641722" y="624812"/>
                </a:cubicBezTo>
                <a:cubicBezTo>
                  <a:pt x="3647352" y="624812"/>
                  <a:pt x="3647352" y="624812"/>
                  <a:pt x="3647352" y="624812"/>
                </a:cubicBezTo>
                <a:cubicBezTo>
                  <a:pt x="3647352" y="752786"/>
                  <a:pt x="3647352" y="752786"/>
                  <a:pt x="3647352" y="752786"/>
                </a:cubicBezTo>
                <a:cubicBezTo>
                  <a:pt x="3656736" y="752786"/>
                  <a:pt x="3656736" y="752786"/>
                  <a:pt x="3656736" y="752786"/>
                </a:cubicBezTo>
                <a:cubicBezTo>
                  <a:pt x="3656736" y="764078"/>
                  <a:pt x="3656736" y="764078"/>
                  <a:pt x="3656736" y="764078"/>
                </a:cubicBezTo>
                <a:cubicBezTo>
                  <a:pt x="3669874" y="764078"/>
                  <a:pt x="3669874" y="764078"/>
                  <a:pt x="3669874" y="764078"/>
                </a:cubicBezTo>
                <a:cubicBezTo>
                  <a:pt x="3669874" y="788543"/>
                  <a:pt x="3669874" y="788543"/>
                  <a:pt x="3669874" y="788543"/>
                </a:cubicBezTo>
                <a:cubicBezTo>
                  <a:pt x="3679258" y="788543"/>
                  <a:pt x="3679258" y="788543"/>
                  <a:pt x="3679258" y="788543"/>
                </a:cubicBezTo>
                <a:cubicBezTo>
                  <a:pt x="3679258" y="790425"/>
                  <a:pt x="3679258" y="790425"/>
                  <a:pt x="3679258" y="790425"/>
                </a:cubicBezTo>
                <a:cubicBezTo>
                  <a:pt x="3684888" y="790425"/>
                  <a:pt x="3684888" y="790425"/>
                  <a:pt x="3684888" y="790425"/>
                </a:cubicBezTo>
                <a:cubicBezTo>
                  <a:pt x="3684888" y="805481"/>
                  <a:pt x="3684888" y="805481"/>
                  <a:pt x="3684888" y="805481"/>
                </a:cubicBezTo>
                <a:cubicBezTo>
                  <a:pt x="3679258" y="805481"/>
                  <a:pt x="3679258" y="805481"/>
                  <a:pt x="3679258" y="805481"/>
                </a:cubicBezTo>
                <a:cubicBezTo>
                  <a:pt x="3679258" y="814891"/>
                  <a:pt x="3679258" y="814891"/>
                  <a:pt x="3679258" y="814891"/>
                </a:cubicBezTo>
                <a:cubicBezTo>
                  <a:pt x="3658613" y="824301"/>
                  <a:pt x="3658613" y="824301"/>
                  <a:pt x="3658613" y="824301"/>
                </a:cubicBezTo>
                <a:cubicBezTo>
                  <a:pt x="3664243" y="976740"/>
                  <a:pt x="3664243" y="976740"/>
                  <a:pt x="3664243" y="976740"/>
                </a:cubicBezTo>
                <a:cubicBezTo>
                  <a:pt x="3684888" y="976740"/>
                  <a:pt x="3684888" y="976740"/>
                  <a:pt x="3684888" y="976740"/>
                </a:cubicBezTo>
                <a:cubicBezTo>
                  <a:pt x="3684888" y="1012497"/>
                  <a:pt x="3684888" y="1012497"/>
                  <a:pt x="3684888" y="1012497"/>
                </a:cubicBezTo>
                <a:cubicBezTo>
                  <a:pt x="3705533" y="1012497"/>
                  <a:pt x="3705533" y="1012497"/>
                  <a:pt x="3705533" y="1012497"/>
                </a:cubicBezTo>
                <a:cubicBezTo>
                  <a:pt x="3705533" y="1021907"/>
                  <a:pt x="3705533" y="1021907"/>
                  <a:pt x="3705533" y="1021907"/>
                </a:cubicBezTo>
                <a:cubicBezTo>
                  <a:pt x="3714918" y="1021907"/>
                  <a:pt x="3714918" y="1021907"/>
                  <a:pt x="3714918" y="1021907"/>
                </a:cubicBezTo>
                <a:cubicBezTo>
                  <a:pt x="3714918" y="976740"/>
                  <a:pt x="3714918" y="976740"/>
                  <a:pt x="3714918" y="976740"/>
                </a:cubicBezTo>
                <a:cubicBezTo>
                  <a:pt x="3746823" y="976740"/>
                  <a:pt x="3746823" y="976740"/>
                  <a:pt x="3746823" y="976740"/>
                </a:cubicBezTo>
                <a:cubicBezTo>
                  <a:pt x="3746823" y="952274"/>
                  <a:pt x="3746823" y="952274"/>
                  <a:pt x="3746823" y="952274"/>
                </a:cubicBezTo>
                <a:cubicBezTo>
                  <a:pt x="3788113" y="952274"/>
                  <a:pt x="3788113" y="952274"/>
                  <a:pt x="3788113" y="952274"/>
                </a:cubicBezTo>
                <a:cubicBezTo>
                  <a:pt x="3788113" y="924045"/>
                  <a:pt x="3788113" y="924045"/>
                  <a:pt x="3788113" y="924045"/>
                </a:cubicBezTo>
                <a:cubicBezTo>
                  <a:pt x="3825650" y="924045"/>
                  <a:pt x="3825650" y="924045"/>
                  <a:pt x="3825650" y="924045"/>
                </a:cubicBezTo>
                <a:cubicBezTo>
                  <a:pt x="3825650" y="905225"/>
                  <a:pt x="3825650" y="905225"/>
                  <a:pt x="3825650" y="905225"/>
                </a:cubicBezTo>
                <a:cubicBezTo>
                  <a:pt x="3874447" y="905225"/>
                  <a:pt x="3874447" y="905225"/>
                  <a:pt x="3874447" y="905225"/>
                </a:cubicBezTo>
                <a:cubicBezTo>
                  <a:pt x="3874447" y="882642"/>
                  <a:pt x="3874447" y="882642"/>
                  <a:pt x="3874447" y="882642"/>
                </a:cubicBezTo>
                <a:cubicBezTo>
                  <a:pt x="3874447" y="863822"/>
                  <a:pt x="3874447" y="863822"/>
                  <a:pt x="3874447" y="863822"/>
                </a:cubicBezTo>
                <a:cubicBezTo>
                  <a:pt x="3898846" y="863822"/>
                  <a:pt x="3898846" y="863822"/>
                  <a:pt x="3898846" y="863822"/>
                </a:cubicBezTo>
                <a:cubicBezTo>
                  <a:pt x="3898846" y="882642"/>
                  <a:pt x="3898846" y="882642"/>
                  <a:pt x="3898846" y="882642"/>
                </a:cubicBezTo>
                <a:cubicBezTo>
                  <a:pt x="3898846" y="905225"/>
                  <a:pt x="3898846" y="905225"/>
                  <a:pt x="3898846" y="905225"/>
                </a:cubicBezTo>
                <a:cubicBezTo>
                  <a:pt x="3913860" y="905225"/>
                  <a:pt x="3913860" y="905225"/>
                  <a:pt x="3913860" y="905225"/>
                </a:cubicBezTo>
                <a:cubicBezTo>
                  <a:pt x="3913860" y="882642"/>
                  <a:pt x="3913860" y="882642"/>
                  <a:pt x="3913860" y="882642"/>
                </a:cubicBezTo>
                <a:cubicBezTo>
                  <a:pt x="3964534" y="882642"/>
                  <a:pt x="3964534" y="882642"/>
                  <a:pt x="3964534" y="882642"/>
                </a:cubicBezTo>
                <a:cubicBezTo>
                  <a:pt x="3964534" y="893934"/>
                  <a:pt x="3964534" y="893934"/>
                  <a:pt x="3964534" y="893934"/>
                </a:cubicBezTo>
                <a:cubicBezTo>
                  <a:pt x="4022716" y="893934"/>
                  <a:pt x="4022716" y="893934"/>
                  <a:pt x="4022716" y="893934"/>
                </a:cubicBezTo>
                <a:cubicBezTo>
                  <a:pt x="4022716" y="905225"/>
                  <a:pt x="4022716" y="905225"/>
                  <a:pt x="4022716" y="905225"/>
                </a:cubicBezTo>
                <a:cubicBezTo>
                  <a:pt x="4095911" y="905225"/>
                  <a:pt x="4095911" y="905225"/>
                  <a:pt x="4095911" y="905225"/>
                </a:cubicBezTo>
                <a:cubicBezTo>
                  <a:pt x="4095911" y="924045"/>
                  <a:pt x="4095911" y="924045"/>
                  <a:pt x="4095911" y="924045"/>
                </a:cubicBezTo>
                <a:cubicBezTo>
                  <a:pt x="4133448" y="924045"/>
                  <a:pt x="4133448" y="924045"/>
                  <a:pt x="4133448" y="924045"/>
                </a:cubicBezTo>
                <a:cubicBezTo>
                  <a:pt x="4133448" y="871350"/>
                  <a:pt x="4133448" y="871350"/>
                  <a:pt x="4133448" y="871350"/>
                </a:cubicBezTo>
                <a:cubicBezTo>
                  <a:pt x="4142832" y="871350"/>
                  <a:pt x="4142832" y="871350"/>
                  <a:pt x="4142832" y="871350"/>
                </a:cubicBezTo>
                <a:cubicBezTo>
                  <a:pt x="4142832" y="852530"/>
                  <a:pt x="4142832" y="852530"/>
                  <a:pt x="4142832" y="852530"/>
                </a:cubicBezTo>
                <a:cubicBezTo>
                  <a:pt x="4144709" y="852530"/>
                  <a:pt x="4144709" y="852530"/>
                  <a:pt x="4144709" y="852530"/>
                </a:cubicBezTo>
                <a:cubicBezTo>
                  <a:pt x="4144709" y="656806"/>
                  <a:pt x="4144709" y="656806"/>
                  <a:pt x="4144709" y="656806"/>
                </a:cubicBezTo>
                <a:cubicBezTo>
                  <a:pt x="4140955" y="656806"/>
                  <a:pt x="4140955" y="656806"/>
                  <a:pt x="4140955" y="656806"/>
                </a:cubicBezTo>
                <a:cubicBezTo>
                  <a:pt x="4140955" y="632340"/>
                  <a:pt x="4140955" y="632340"/>
                  <a:pt x="4140955" y="632340"/>
                </a:cubicBezTo>
                <a:cubicBezTo>
                  <a:pt x="4157847" y="632340"/>
                  <a:pt x="4157847" y="632340"/>
                  <a:pt x="4157847" y="632340"/>
                </a:cubicBezTo>
                <a:cubicBezTo>
                  <a:pt x="4157847" y="508131"/>
                  <a:pt x="4157847" y="508131"/>
                  <a:pt x="4157847" y="508131"/>
                </a:cubicBezTo>
                <a:cubicBezTo>
                  <a:pt x="4150339" y="508131"/>
                  <a:pt x="4150339" y="508131"/>
                  <a:pt x="4150339" y="508131"/>
                </a:cubicBezTo>
                <a:cubicBezTo>
                  <a:pt x="4150339" y="483665"/>
                  <a:pt x="4150339" y="483665"/>
                  <a:pt x="4150339" y="483665"/>
                </a:cubicBezTo>
                <a:cubicBezTo>
                  <a:pt x="4157847" y="483665"/>
                  <a:pt x="4157847" y="483665"/>
                  <a:pt x="4157847" y="483665"/>
                </a:cubicBezTo>
                <a:cubicBezTo>
                  <a:pt x="4157847" y="393331"/>
                  <a:pt x="4157847" y="393331"/>
                  <a:pt x="4157847" y="393331"/>
                </a:cubicBezTo>
                <a:cubicBezTo>
                  <a:pt x="4169108" y="393331"/>
                  <a:pt x="4169108" y="393331"/>
                  <a:pt x="4169108" y="393331"/>
                </a:cubicBezTo>
                <a:cubicBezTo>
                  <a:pt x="4169108" y="370747"/>
                  <a:pt x="4169108" y="370747"/>
                  <a:pt x="4169108" y="370747"/>
                </a:cubicBezTo>
                <a:cubicBezTo>
                  <a:pt x="4180368" y="370747"/>
                  <a:pt x="4180368" y="370747"/>
                  <a:pt x="4180368" y="370747"/>
                </a:cubicBezTo>
                <a:cubicBezTo>
                  <a:pt x="4180368" y="291705"/>
                  <a:pt x="4180368" y="291705"/>
                  <a:pt x="4180368" y="291705"/>
                </a:cubicBezTo>
                <a:cubicBezTo>
                  <a:pt x="4187876" y="291705"/>
                  <a:pt x="4187876" y="291705"/>
                  <a:pt x="4187876" y="291705"/>
                </a:cubicBezTo>
                <a:cubicBezTo>
                  <a:pt x="4197260" y="291705"/>
                  <a:pt x="4197260" y="291705"/>
                  <a:pt x="4197260" y="291705"/>
                </a:cubicBezTo>
                <a:cubicBezTo>
                  <a:pt x="4197260" y="370747"/>
                  <a:pt x="4197260" y="370747"/>
                  <a:pt x="4197260" y="370747"/>
                </a:cubicBezTo>
                <a:cubicBezTo>
                  <a:pt x="4229166" y="370747"/>
                  <a:pt x="4229166" y="370747"/>
                  <a:pt x="4229166" y="370747"/>
                </a:cubicBezTo>
                <a:cubicBezTo>
                  <a:pt x="4229166" y="299232"/>
                  <a:pt x="4229166" y="299232"/>
                  <a:pt x="4229166" y="299232"/>
                </a:cubicBezTo>
                <a:cubicBezTo>
                  <a:pt x="4231042" y="299232"/>
                  <a:pt x="4231042" y="299232"/>
                  <a:pt x="4231042" y="299232"/>
                </a:cubicBezTo>
                <a:cubicBezTo>
                  <a:pt x="4231042" y="370747"/>
                  <a:pt x="4231042" y="370747"/>
                  <a:pt x="4231042" y="370747"/>
                </a:cubicBezTo>
                <a:cubicBezTo>
                  <a:pt x="4259195" y="370747"/>
                  <a:pt x="4259195" y="370747"/>
                  <a:pt x="4259195" y="370747"/>
                </a:cubicBezTo>
                <a:cubicBezTo>
                  <a:pt x="4259195" y="393331"/>
                  <a:pt x="4259195" y="393331"/>
                  <a:pt x="4259195" y="393331"/>
                </a:cubicBezTo>
                <a:cubicBezTo>
                  <a:pt x="4270456" y="393331"/>
                  <a:pt x="4270456" y="393331"/>
                  <a:pt x="4270456" y="393331"/>
                </a:cubicBezTo>
                <a:cubicBezTo>
                  <a:pt x="4270456" y="483665"/>
                  <a:pt x="4270456" y="483665"/>
                  <a:pt x="4270456" y="483665"/>
                </a:cubicBezTo>
                <a:cubicBezTo>
                  <a:pt x="4277963" y="483665"/>
                  <a:pt x="4277963" y="483665"/>
                  <a:pt x="4277963" y="483665"/>
                </a:cubicBezTo>
                <a:cubicBezTo>
                  <a:pt x="4277963" y="508131"/>
                  <a:pt x="4277963" y="508131"/>
                  <a:pt x="4277963" y="508131"/>
                </a:cubicBezTo>
                <a:cubicBezTo>
                  <a:pt x="4270456" y="508131"/>
                  <a:pt x="4270456" y="508131"/>
                  <a:pt x="4270456" y="508131"/>
                </a:cubicBezTo>
                <a:cubicBezTo>
                  <a:pt x="4270456" y="632340"/>
                  <a:pt x="4270456" y="632340"/>
                  <a:pt x="4270456" y="632340"/>
                </a:cubicBezTo>
                <a:cubicBezTo>
                  <a:pt x="4287347" y="632340"/>
                  <a:pt x="4287347" y="632340"/>
                  <a:pt x="4287347" y="632340"/>
                </a:cubicBezTo>
                <a:cubicBezTo>
                  <a:pt x="4287347" y="656806"/>
                  <a:pt x="4287347" y="656806"/>
                  <a:pt x="4287347" y="656806"/>
                </a:cubicBezTo>
                <a:cubicBezTo>
                  <a:pt x="4283593" y="656806"/>
                  <a:pt x="4283593" y="656806"/>
                  <a:pt x="4283593" y="656806"/>
                </a:cubicBezTo>
                <a:cubicBezTo>
                  <a:pt x="4283593" y="839357"/>
                  <a:pt x="4283593" y="839357"/>
                  <a:pt x="4283593" y="839357"/>
                </a:cubicBezTo>
                <a:cubicBezTo>
                  <a:pt x="4351160" y="839357"/>
                  <a:pt x="4351160" y="839357"/>
                  <a:pt x="4351160" y="839357"/>
                </a:cubicBezTo>
                <a:cubicBezTo>
                  <a:pt x="4351160" y="852530"/>
                  <a:pt x="4351160" y="852530"/>
                  <a:pt x="4351160" y="852530"/>
                </a:cubicBezTo>
                <a:cubicBezTo>
                  <a:pt x="4362420" y="852530"/>
                  <a:pt x="4362420" y="852530"/>
                  <a:pt x="4362420" y="852530"/>
                </a:cubicBezTo>
                <a:cubicBezTo>
                  <a:pt x="4362420" y="871350"/>
                  <a:pt x="4362420" y="871350"/>
                  <a:pt x="4362420" y="871350"/>
                </a:cubicBezTo>
                <a:cubicBezTo>
                  <a:pt x="4373681" y="871350"/>
                  <a:pt x="4373681" y="871350"/>
                  <a:pt x="4373681" y="871350"/>
                </a:cubicBezTo>
                <a:cubicBezTo>
                  <a:pt x="4373681" y="1050137"/>
                  <a:pt x="4373681" y="1050137"/>
                  <a:pt x="4373681" y="1050137"/>
                </a:cubicBezTo>
                <a:cubicBezTo>
                  <a:pt x="4401833" y="1050137"/>
                  <a:pt x="4401833" y="1050137"/>
                  <a:pt x="4401833" y="1050137"/>
                </a:cubicBezTo>
                <a:cubicBezTo>
                  <a:pt x="4401833" y="1012497"/>
                  <a:pt x="4401833" y="1012497"/>
                  <a:pt x="4401833" y="1012497"/>
                </a:cubicBezTo>
                <a:cubicBezTo>
                  <a:pt x="4418724" y="1012497"/>
                  <a:pt x="4418724" y="1012497"/>
                  <a:pt x="4418724" y="1012497"/>
                </a:cubicBezTo>
                <a:cubicBezTo>
                  <a:pt x="4418724" y="952274"/>
                  <a:pt x="4418724" y="952274"/>
                  <a:pt x="4418724" y="952274"/>
                </a:cubicBezTo>
                <a:cubicBezTo>
                  <a:pt x="4463768" y="952274"/>
                  <a:pt x="4463768" y="952274"/>
                  <a:pt x="4463768" y="952274"/>
                </a:cubicBezTo>
                <a:cubicBezTo>
                  <a:pt x="4463768" y="871350"/>
                  <a:pt x="4463768" y="871350"/>
                  <a:pt x="4463768" y="871350"/>
                </a:cubicBezTo>
                <a:cubicBezTo>
                  <a:pt x="4523826" y="871350"/>
                  <a:pt x="4523826" y="871350"/>
                  <a:pt x="4523826" y="871350"/>
                </a:cubicBezTo>
                <a:cubicBezTo>
                  <a:pt x="4523826" y="852530"/>
                  <a:pt x="4523826" y="852530"/>
                  <a:pt x="4523826" y="852530"/>
                </a:cubicBezTo>
                <a:cubicBezTo>
                  <a:pt x="4518196" y="852530"/>
                  <a:pt x="4518196" y="852530"/>
                  <a:pt x="4518196" y="852530"/>
                </a:cubicBezTo>
                <a:cubicBezTo>
                  <a:pt x="4518196" y="846884"/>
                  <a:pt x="4518196" y="846884"/>
                  <a:pt x="4518196" y="846884"/>
                </a:cubicBezTo>
                <a:cubicBezTo>
                  <a:pt x="4518196" y="828065"/>
                  <a:pt x="4518196" y="828065"/>
                  <a:pt x="4518196" y="828065"/>
                </a:cubicBezTo>
                <a:cubicBezTo>
                  <a:pt x="4518196" y="809245"/>
                  <a:pt x="4518196" y="809245"/>
                  <a:pt x="4518196" y="809245"/>
                </a:cubicBezTo>
                <a:cubicBezTo>
                  <a:pt x="4523826" y="809245"/>
                  <a:pt x="4523826" y="809245"/>
                  <a:pt x="4523826" y="809245"/>
                </a:cubicBezTo>
                <a:cubicBezTo>
                  <a:pt x="4448753" y="666216"/>
                  <a:pt x="4448753" y="666216"/>
                  <a:pt x="4448753" y="666216"/>
                </a:cubicBezTo>
                <a:cubicBezTo>
                  <a:pt x="4448753" y="662452"/>
                  <a:pt x="4448753" y="662452"/>
                  <a:pt x="4448753" y="662452"/>
                </a:cubicBezTo>
                <a:cubicBezTo>
                  <a:pt x="4448753" y="660570"/>
                  <a:pt x="4448753" y="660570"/>
                  <a:pt x="4448753" y="660570"/>
                </a:cubicBezTo>
                <a:cubicBezTo>
                  <a:pt x="4456261" y="660570"/>
                  <a:pt x="4456261" y="660570"/>
                  <a:pt x="4456261" y="660570"/>
                </a:cubicBezTo>
                <a:cubicBezTo>
                  <a:pt x="4540717" y="809245"/>
                  <a:pt x="4540717" y="809245"/>
                  <a:pt x="4540717" y="809245"/>
                </a:cubicBezTo>
                <a:cubicBezTo>
                  <a:pt x="4544471" y="809245"/>
                  <a:pt x="4544471" y="809245"/>
                  <a:pt x="4544471" y="809245"/>
                </a:cubicBezTo>
                <a:cubicBezTo>
                  <a:pt x="4544471" y="792307"/>
                  <a:pt x="4544471" y="792307"/>
                  <a:pt x="4544471" y="792307"/>
                </a:cubicBezTo>
                <a:cubicBezTo>
                  <a:pt x="4555732" y="792307"/>
                  <a:pt x="4555732" y="792307"/>
                  <a:pt x="4555732" y="792307"/>
                </a:cubicBezTo>
                <a:cubicBezTo>
                  <a:pt x="4555732" y="828065"/>
                  <a:pt x="4555732" y="828065"/>
                  <a:pt x="4555732" y="828065"/>
                </a:cubicBezTo>
                <a:cubicBezTo>
                  <a:pt x="4565116" y="828065"/>
                  <a:pt x="4565116" y="828065"/>
                  <a:pt x="4565116" y="828065"/>
                </a:cubicBezTo>
                <a:cubicBezTo>
                  <a:pt x="4565116" y="846884"/>
                  <a:pt x="4565116" y="846884"/>
                  <a:pt x="4565116" y="846884"/>
                </a:cubicBezTo>
                <a:cubicBezTo>
                  <a:pt x="4555732" y="846884"/>
                  <a:pt x="4555732" y="846884"/>
                  <a:pt x="4555732" y="846884"/>
                </a:cubicBezTo>
                <a:cubicBezTo>
                  <a:pt x="4555732" y="852530"/>
                  <a:pt x="4555732" y="852530"/>
                  <a:pt x="4555732" y="852530"/>
                </a:cubicBezTo>
                <a:cubicBezTo>
                  <a:pt x="4550102" y="852530"/>
                  <a:pt x="4550102" y="852530"/>
                  <a:pt x="4550102" y="852530"/>
                </a:cubicBezTo>
                <a:cubicBezTo>
                  <a:pt x="4550102" y="871350"/>
                  <a:pt x="4550102" y="871350"/>
                  <a:pt x="4550102" y="871350"/>
                </a:cubicBezTo>
                <a:cubicBezTo>
                  <a:pt x="4612037" y="871350"/>
                  <a:pt x="4612037" y="871350"/>
                  <a:pt x="4612037" y="871350"/>
                </a:cubicBezTo>
                <a:cubicBezTo>
                  <a:pt x="4612037" y="952274"/>
                  <a:pt x="4612037" y="952274"/>
                  <a:pt x="4612037" y="952274"/>
                </a:cubicBezTo>
                <a:cubicBezTo>
                  <a:pt x="4612037" y="1050137"/>
                  <a:pt x="4612037" y="1050137"/>
                  <a:pt x="4612037" y="1050137"/>
                </a:cubicBezTo>
                <a:cubicBezTo>
                  <a:pt x="4638313" y="1050137"/>
                  <a:pt x="4638313" y="1050137"/>
                  <a:pt x="4638313" y="1050137"/>
                </a:cubicBezTo>
                <a:cubicBezTo>
                  <a:pt x="4638313" y="910871"/>
                  <a:pt x="4638313" y="910871"/>
                  <a:pt x="4638313" y="910871"/>
                </a:cubicBezTo>
                <a:cubicBezTo>
                  <a:pt x="4647696" y="910871"/>
                  <a:pt x="4647696" y="910871"/>
                  <a:pt x="4647696" y="910871"/>
                </a:cubicBezTo>
                <a:cubicBezTo>
                  <a:pt x="4647696" y="895816"/>
                  <a:pt x="4647696" y="895816"/>
                  <a:pt x="4647696" y="895816"/>
                </a:cubicBezTo>
                <a:cubicBezTo>
                  <a:pt x="4777197" y="895816"/>
                  <a:pt x="4777197" y="895816"/>
                  <a:pt x="4777197" y="895816"/>
                </a:cubicBezTo>
                <a:cubicBezTo>
                  <a:pt x="4777197" y="910871"/>
                  <a:pt x="4777197" y="910871"/>
                  <a:pt x="4777197" y="910871"/>
                </a:cubicBezTo>
                <a:cubicBezTo>
                  <a:pt x="4829748" y="910871"/>
                  <a:pt x="4829748" y="910871"/>
                  <a:pt x="4829748" y="910871"/>
                </a:cubicBezTo>
                <a:cubicBezTo>
                  <a:pt x="4829748" y="1050137"/>
                  <a:pt x="4829748" y="1050137"/>
                  <a:pt x="4829748" y="1050137"/>
                </a:cubicBezTo>
                <a:cubicBezTo>
                  <a:pt x="4859777" y="1050137"/>
                  <a:pt x="4859777" y="1050137"/>
                  <a:pt x="4859777" y="1050137"/>
                </a:cubicBezTo>
                <a:cubicBezTo>
                  <a:pt x="4859777" y="1031317"/>
                  <a:pt x="4859777" y="1031317"/>
                  <a:pt x="4859777" y="1031317"/>
                </a:cubicBezTo>
                <a:cubicBezTo>
                  <a:pt x="4887929" y="1031317"/>
                  <a:pt x="4887929" y="1031317"/>
                  <a:pt x="4887929" y="1031317"/>
                </a:cubicBezTo>
                <a:cubicBezTo>
                  <a:pt x="4887929" y="1006851"/>
                  <a:pt x="4887929" y="1006851"/>
                  <a:pt x="4887929" y="1006851"/>
                </a:cubicBezTo>
                <a:cubicBezTo>
                  <a:pt x="4917958" y="1006851"/>
                  <a:pt x="4917958" y="1006851"/>
                  <a:pt x="4917958" y="1006851"/>
                </a:cubicBezTo>
                <a:cubicBezTo>
                  <a:pt x="4917958" y="910871"/>
                  <a:pt x="4917958" y="910871"/>
                  <a:pt x="4917958" y="910871"/>
                </a:cubicBezTo>
                <a:cubicBezTo>
                  <a:pt x="4951741" y="910871"/>
                  <a:pt x="4951741" y="910871"/>
                  <a:pt x="4951741" y="910871"/>
                </a:cubicBezTo>
                <a:cubicBezTo>
                  <a:pt x="4951741" y="882642"/>
                  <a:pt x="4951741" y="882642"/>
                  <a:pt x="4951741" y="882642"/>
                </a:cubicBezTo>
                <a:cubicBezTo>
                  <a:pt x="4991154" y="882642"/>
                  <a:pt x="4991154" y="882642"/>
                  <a:pt x="4991154" y="882642"/>
                </a:cubicBezTo>
                <a:cubicBezTo>
                  <a:pt x="4991154" y="822419"/>
                  <a:pt x="4991154" y="822419"/>
                  <a:pt x="4991154" y="822419"/>
                </a:cubicBezTo>
                <a:cubicBezTo>
                  <a:pt x="5023060" y="822419"/>
                  <a:pt x="5023060" y="822419"/>
                  <a:pt x="5023060" y="822419"/>
                </a:cubicBezTo>
                <a:cubicBezTo>
                  <a:pt x="5023060" y="803599"/>
                  <a:pt x="5023060" y="803599"/>
                  <a:pt x="5023060" y="803599"/>
                </a:cubicBezTo>
                <a:cubicBezTo>
                  <a:pt x="5066227" y="803599"/>
                  <a:pt x="5066227" y="803599"/>
                  <a:pt x="5066227" y="803599"/>
                </a:cubicBezTo>
                <a:cubicBezTo>
                  <a:pt x="5066227" y="786661"/>
                  <a:pt x="5066227" y="786661"/>
                  <a:pt x="5066227" y="786661"/>
                </a:cubicBezTo>
                <a:cubicBezTo>
                  <a:pt x="5090625" y="786661"/>
                  <a:pt x="5090625" y="786661"/>
                  <a:pt x="5090625" y="786661"/>
                </a:cubicBezTo>
                <a:cubicBezTo>
                  <a:pt x="5090625" y="752786"/>
                  <a:pt x="5090625" y="752786"/>
                  <a:pt x="5090625" y="752786"/>
                </a:cubicBezTo>
                <a:cubicBezTo>
                  <a:pt x="5135669" y="752786"/>
                  <a:pt x="5135669" y="752786"/>
                  <a:pt x="5135669" y="752786"/>
                </a:cubicBezTo>
                <a:cubicBezTo>
                  <a:pt x="5135669" y="786661"/>
                  <a:pt x="5135669" y="786661"/>
                  <a:pt x="5135669" y="786661"/>
                </a:cubicBezTo>
                <a:cubicBezTo>
                  <a:pt x="5141300" y="786661"/>
                  <a:pt x="5141300" y="786661"/>
                  <a:pt x="5141300" y="786661"/>
                </a:cubicBezTo>
                <a:cubicBezTo>
                  <a:pt x="5141300" y="803599"/>
                  <a:pt x="5141300" y="803599"/>
                  <a:pt x="5141300" y="803599"/>
                </a:cubicBezTo>
                <a:cubicBezTo>
                  <a:pt x="5175082" y="803599"/>
                  <a:pt x="5175082" y="803599"/>
                  <a:pt x="5175082" y="803599"/>
                </a:cubicBezTo>
                <a:cubicBezTo>
                  <a:pt x="5175082" y="822419"/>
                  <a:pt x="5175082" y="822419"/>
                  <a:pt x="5175082" y="822419"/>
                </a:cubicBezTo>
                <a:cubicBezTo>
                  <a:pt x="5206988" y="822419"/>
                  <a:pt x="5206988" y="822419"/>
                  <a:pt x="5206988" y="822419"/>
                </a:cubicBezTo>
                <a:cubicBezTo>
                  <a:pt x="5206988" y="1050137"/>
                  <a:pt x="5206988" y="1050137"/>
                  <a:pt x="5206988" y="1050137"/>
                </a:cubicBezTo>
                <a:cubicBezTo>
                  <a:pt x="5225757" y="1050137"/>
                  <a:pt x="5225757" y="1050137"/>
                  <a:pt x="5225757" y="1050137"/>
                </a:cubicBezTo>
                <a:cubicBezTo>
                  <a:pt x="5225757" y="135501"/>
                  <a:pt x="5225757" y="135501"/>
                  <a:pt x="5225757" y="135501"/>
                </a:cubicBezTo>
                <a:cubicBezTo>
                  <a:pt x="5235140" y="135501"/>
                  <a:pt x="5235140" y="135501"/>
                  <a:pt x="5235140" y="135501"/>
                </a:cubicBezTo>
                <a:cubicBezTo>
                  <a:pt x="5235140" y="97862"/>
                  <a:pt x="5235140" y="97862"/>
                  <a:pt x="5235140" y="97862"/>
                </a:cubicBezTo>
                <a:cubicBezTo>
                  <a:pt x="5430330" y="97862"/>
                  <a:pt x="5430330" y="97862"/>
                  <a:pt x="5430330" y="97862"/>
                </a:cubicBezTo>
                <a:cubicBezTo>
                  <a:pt x="5430330" y="135501"/>
                  <a:pt x="5430330" y="135501"/>
                  <a:pt x="5430330" y="135501"/>
                </a:cubicBezTo>
                <a:cubicBezTo>
                  <a:pt x="5439714" y="135501"/>
                  <a:pt x="5439714" y="135501"/>
                  <a:pt x="5439714" y="135501"/>
                </a:cubicBezTo>
                <a:cubicBezTo>
                  <a:pt x="5439714" y="705737"/>
                  <a:pt x="5439714" y="705737"/>
                  <a:pt x="5439714" y="705737"/>
                </a:cubicBezTo>
                <a:cubicBezTo>
                  <a:pt x="5499772" y="705737"/>
                  <a:pt x="5499772" y="705737"/>
                  <a:pt x="5499772" y="705737"/>
                </a:cubicBezTo>
                <a:cubicBezTo>
                  <a:pt x="5499772" y="679389"/>
                  <a:pt x="5499772" y="679389"/>
                  <a:pt x="5499772" y="679389"/>
                </a:cubicBezTo>
                <a:cubicBezTo>
                  <a:pt x="5544816" y="679389"/>
                  <a:pt x="5544816" y="679389"/>
                  <a:pt x="5544816" y="679389"/>
                </a:cubicBezTo>
                <a:cubicBezTo>
                  <a:pt x="5544816" y="662452"/>
                  <a:pt x="5544816" y="662452"/>
                  <a:pt x="5544816" y="662452"/>
                </a:cubicBezTo>
                <a:cubicBezTo>
                  <a:pt x="5554200" y="662452"/>
                  <a:pt x="5554200" y="662452"/>
                  <a:pt x="5554200" y="662452"/>
                </a:cubicBezTo>
                <a:cubicBezTo>
                  <a:pt x="5554200" y="649278"/>
                  <a:pt x="5554200" y="649278"/>
                  <a:pt x="5554200" y="649278"/>
                </a:cubicBezTo>
                <a:cubicBezTo>
                  <a:pt x="5567337" y="649278"/>
                  <a:pt x="5567337" y="649278"/>
                  <a:pt x="5567337" y="649278"/>
                </a:cubicBezTo>
                <a:cubicBezTo>
                  <a:pt x="5567337" y="662452"/>
                  <a:pt x="5567337" y="662452"/>
                  <a:pt x="5567337" y="662452"/>
                </a:cubicBezTo>
                <a:cubicBezTo>
                  <a:pt x="5576721" y="662452"/>
                  <a:pt x="5576721" y="662452"/>
                  <a:pt x="5576721" y="662452"/>
                </a:cubicBezTo>
                <a:cubicBezTo>
                  <a:pt x="5576721" y="634222"/>
                  <a:pt x="5576721" y="634222"/>
                  <a:pt x="5576721" y="634222"/>
                </a:cubicBezTo>
                <a:cubicBezTo>
                  <a:pt x="5589860" y="634222"/>
                  <a:pt x="5589860" y="634222"/>
                  <a:pt x="5589860" y="634222"/>
                </a:cubicBezTo>
                <a:cubicBezTo>
                  <a:pt x="5589860" y="662452"/>
                  <a:pt x="5589860" y="662452"/>
                  <a:pt x="5589860" y="662452"/>
                </a:cubicBezTo>
                <a:cubicBezTo>
                  <a:pt x="5636780" y="662452"/>
                  <a:pt x="5636780" y="662452"/>
                  <a:pt x="5636780" y="662452"/>
                </a:cubicBezTo>
                <a:cubicBezTo>
                  <a:pt x="5636780" y="679389"/>
                  <a:pt x="5636780" y="679389"/>
                  <a:pt x="5636780" y="679389"/>
                </a:cubicBezTo>
                <a:cubicBezTo>
                  <a:pt x="5636780" y="705737"/>
                  <a:pt x="5636780" y="705737"/>
                  <a:pt x="5636780" y="705737"/>
                </a:cubicBezTo>
                <a:cubicBezTo>
                  <a:pt x="5646164" y="705737"/>
                  <a:pt x="5646164" y="705737"/>
                  <a:pt x="5646164" y="705737"/>
                </a:cubicBezTo>
                <a:cubicBezTo>
                  <a:pt x="5646164" y="730203"/>
                  <a:pt x="5646164" y="730203"/>
                  <a:pt x="5646164" y="730203"/>
                </a:cubicBezTo>
                <a:cubicBezTo>
                  <a:pt x="5678070" y="730203"/>
                  <a:pt x="5678070" y="730203"/>
                  <a:pt x="5678070" y="730203"/>
                </a:cubicBezTo>
                <a:cubicBezTo>
                  <a:pt x="5709976" y="730203"/>
                  <a:pt x="5709976" y="730203"/>
                  <a:pt x="5709976" y="730203"/>
                </a:cubicBezTo>
                <a:cubicBezTo>
                  <a:pt x="5709976" y="634222"/>
                  <a:pt x="5709976" y="634222"/>
                  <a:pt x="5709976" y="634222"/>
                </a:cubicBezTo>
                <a:cubicBezTo>
                  <a:pt x="5709976" y="572117"/>
                  <a:pt x="5709976" y="572117"/>
                  <a:pt x="5709976" y="572117"/>
                </a:cubicBezTo>
                <a:cubicBezTo>
                  <a:pt x="5717483" y="572117"/>
                  <a:pt x="5717483" y="572117"/>
                  <a:pt x="5717483" y="572117"/>
                </a:cubicBezTo>
                <a:cubicBezTo>
                  <a:pt x="5717483" y="523186"/>
                  <a:pt x="5717483" y="523186"/>
                  <a:pt x="5717483" y="523186"/>
                </a:cubicBezTo>
                <a:cubicBezTo>
                  <a:pt x="5815077" y="523186"/>
                  <a:pt x="5815077" y="523186"/>
                  <a:pt x="5815077" y="523186"/>
                </a:cubicBezTo>
                <a:cubicBezTo>
                  <a:pt x="5815077" y="572117"/>
                  <a:pt x="5815077" y="572117"/>
                  <a:pt x="5815077" y="572117"/>
                </a:cubicBezTo>
                <a:cubicBezTo>
                  <a:pt x="5848860" y="572117"/>
                  <a:pt x="5848860" y="572117"/>
                  <a:pt x="5848860" y="572117"/>
                </a:cubicBezTo>
                <a:cubicBezTo>
                  <a:pt x="5848860" y="530714"/>
                  <a:pt x="5848860" y="530714"/>
                  <a:pt x="5848860" y="530714"/>
                </a:cubicBezTo>
                <a:cubicBezTo>
                  <a:pt x="5884520" y="530714"/>
                  <a:pt x="5884520" y="530714"/>
                  <a:pt x="5884520" y="530714"/>
                </a:cubicBezTo>
                <a:cubicBezTo>
                  <a:pt x="5884520" y="558944"/>
                  <a:pt x="5884520" y="558944"/>
                  <a:pt x="5884520" y="558944"/>
                </a:cubicBezTo>
                <a:cubicBezTo>
                  <a:pt x="5916426" y="558944"/>
                  <a:pt x="5916426" y="558944"/>
                  <a:pt x="5916426" y="558944"/>
                </a:cubicBezTo>
                <a:cubicBezTo>
                  <a:pt x="5916426" y="572117"/>
                  <a:pt x="5916426" y="572117"/>
                  <a:pt x="5916426" y="572117"/>
                </a:cubicBezTo>
                <a:cubicBezTo>
                  <a:pt x="5935194" y="572117"/>
                  <a:pt x="5935194" y="572117"/>
                  <a:pt x="5935194" y="572117"/>
                </a:cubicBezTo>
                <a:cubicBezTo>
                  <a:pt x="5935194" y="634222"/>
                  <a:pt x="5935194" y="634222"/>
                  <a:pt x="5935194" y="634222"/>
                </a:cubicBezTo>
                <a:cubicBezTo>
                  <a:pt x="5963346" y="634222"/>
                  <a:pt x="5963346" y="634222"/>
                  <a:pt x="5963346" y="634222"/>
                </a:cubicBezTo>
                <a:cubicBezTo>
                  <a:pt x="5963346" y="730203"/>
                  <a:pt x="5963346" y="730203"/>
                  <a:pt x="5963346" y="730203"/>
                </a:cubicBezTo>
                <a:cubicBezTo>
                  <a:pt x="5963346" y="752786"/>
                  <a:pt x="5963346" y="752786"/>
                  <a:pt x="5963346" y="752786"/>
                </a:cubicBezTo>
                <a:cubicBezTo>
                  <a:pt x="5972730" y="752786"/>
                  <a:pt x="5972730" y="752786"/>
                  <a:pt x="5972730" y="752786"/>
                </a:cubicBezTo>
                <a:cubicBezTo>
                  <a:pt x="5972730" y="797953"/>
                  <a:pt x="5972730" y="797953"/>
                  <a:pt x="5972730" y="797953"/>
                </a:cubicBezTo>
                <a:cubicBezTo>
                  <a:pt x="6015897" y="797953"/>
                  <a:pt x="6015897" y="797953"/>
                  <a:pt x="6015897" y="797953"/>
                </a:cubicBezTo>
                <a:cubicBezTo>
                  <a:pt x="6015897" y="813009"/>
                  <a:pt x="6015897" y="813009"/>
                  <a:pt x="6015897" y="813009"/>
                </a:cubicBezTo>
                <a:cubicBezTo>
                  <a:pt x="6038419" y="813009"/>
                  <a:pt x="6038419" y="813009"/>
                  <a:pt x="6038419" y="813009"/>
                </a:cubicBezTo>
                <a:cubicBezTo>
                  <a:pt x="6038419" y="797953"/>
                  <a:pt x="6038419" y="797953"/>
                  <a:pt x="6038419" y="797953"/>
                </a:cubicBezTo>
                <a:cubicBezTo>
                  <a:pt x="6111615" y="797953"/>
                  <a:pt x="6111615" y="797953"/>
                  <a:pt x="6111615" y="797953"/>
                </a:cubicBezTo>
                <a:cubicBezTo>
                  <a:pt x="6111615" y="813009"/>
                  <a:pt x="6111615" y="813009"/>
                  <a:pt x="6111615" y="813009"/>
                </a:cubicBezTo>
                <a:cubicBezTo>
                  <a:pt x="6134137" y="813009"/>
                  <a:pt x="6134137" y="813009"/>
                  <a:pt x="6134137" y="813009"/>
                </a:cubicBezTo>
                <a:cubicBezTo>
                  <a:pt x="6134137" y="969212"/>
                  <a:pt x="6134137" y="969212"/>
                  <a:pt x="6134137" y="969212"/>
                </a:cubicBezTo>
                <a:cubicBezTo>
                  <a:pt x="6233608" y="969212"/>
                  <a:pt x="6233608" y="969212"/>
                  <a:pt x="6233608" y="969212"/>
                </a:cubicBezTo>
                <a:cubicBezTo>
                  <a:pt x="6233608" y="1023789"/>
                  <a:pt x="6233608" y="1023789"/>
                  <a:pt x="6233608" y="1023789"/>
                </a:cubicBezTo>
                <a:cubicBezTo>
                  <a:pt x="6246746" y="1023789"/>
                  <a:pt x="6246746" y="1023789"/>
                  <a:pt x="6246746" y="1023789"/>
                </a:cubicBezTo>
                <a:cubicBezTo>
                  <a:pt x="6246746" y="991796"/>
                  <a:pt x="6246746" y="991796"/>
                  <a:pt x="6246746" y="991796"/>
                </a:cubicBezTo>
                <a:cubicBezTo>
                  <a:pt x="6261760" y="991796"/>
                  <a:pt x="6261760" y="991796"/>
                  <a:pt x="6261760" y="991796"/>
                </a:cubicBezTo>
                <a:cubicBezTo>
                  <a:pt x="6261760" y="969212"/>
                  <a:pt x="6261760" y="969212"/>
                  <a:pt x="6261760" y="969212"/>
                </a:cubicBezTo>
                <a:cubicBezTo>
                  <a:pt x="6269268" y="969212"/>
                  <a:pt x="6269268" y="969212"/>
                  <a:pt x="6269268" y="969212"/>
                </a:cubicBezTo>
                <a:cubicBezTo>
                  <a:pt x="6269268" y="954156"/>
                  <a:pt x="6269268" y="954156"/>
                  <a:pt x="6269268" y="954156"/>
                </a:cubicBezTo>
                <a:cubicBezTo>
                  <a:pt x="6316188" y="954156"/>
                  <a:pt x="6316188" y="954156"/>
                  <a:pt x="6316188" y="954156"/>
                </a:cubicBezTo>
                <a:cubicBezTo>
                  <a:pt x="6316188" y="350045"/>
                  <a:pt x="6316188" y="350045"/>
                  <a:pt x="6316188" y="350045"/>
                </a:cubicBezTo>
                <a:cubicBezTo>
                  <a:pt x="6353724" y="350045"/>
                  <a:pt x="6353724" y="350045"/>
                  <a:pt x="6353724" y="350045"/>
                </a:cubicBezTo>
                <a:cubicBezTo>
                  <a:pt x="6353724" y="334990"/>
                  <a:pt x="6353724" y="334990"/>
                  <a:pt x="6353724" y="334990"/>
                </a:cubicBezTo>
                <a:cubicBezTo>
                  <a:pt x="6363108" y="334990"/>
                  <a:pt x="6363108" y="334990"/>
                  <a:pt x="6363108" y="334990"/>
                </a:cubicBezTo>
                <a:cubicBezTo>
                  <a:pt x="6363108" y="321816"/>
                  <a:pt x="6363108" y="321816"/>
                  <a:pt x="6363108" y="321816"/>
                </a:cubicBezTo>
                <a:cubicBezTo>
                  <a:pt x="6374369" y="321816"/>
                  <a:pt x="6374369" y="321816"/>
                  <a:pt x="6374369" y="321816"/>
                </a:cubicBezTo>
                <a:cubicBezTo>
                  <a:pt x="6374369" y="302996"/>
                  <a:pt x="6374369" y="302996"/>
                  <a:pt x="6374369" y="302996"/>
                </a:cubicBezTo>
                <a:cubicBezTo>
                  <a:pt x="6415659" y="302996"/>
                  <a:pt x="6415659" y="302996"/>
                  <a:pt x="6415659" y="302996"/>
                </a:cubicBezTo>
                <a:cubicBezTo>
                  <a:pt x="6415659" y="321816"/>
                  <a:pt x="6415659" y="321816"/>
                  <a:pt x="6415659" y="321816"/>
                </a:cubicBezTo>
                <a:cubicBezTo>
                  <a:pt x="6447565" y="321816"/>
                  <a:pt x="6447565" y="321816"/>
                  <a:pt x="6447565" y="321816"/>
                </a:cubicBezTo>
                <a:cubicBezTo>
                  <a:pt x="6447565" y="334990"/>
                  <a:pt x="6447565" y="334990"/>
                  <a:pt x="6447565" y="334990"/>
                </a:cubicBezTo>
                <a:cubicBezTo>
                  <a:pt x="6479471" y="334990"/>
                  <a:pt x="6479471" y="334990"/>
                  <a:pt x="6479471" y="334990"/>
                </a:cubicBezTo>
                <a:cubicBezTo>
                  <a:pt x="6479471" y="350045"/>
                  <a:pt x="6479471" y="350045"/>
                  <a:pt x="6479471" y="350045"/>
                </a:cubicBezTo>
                <a:cubicBezTo>
                  <a:pt x="6511377" y="350045"/>
                  <a:pt x="6511377" y="350045"/>
                  <a:pt x="6511377" y="350045"/>
                </a:cubicBezTo>
                <a:cubicBezTo>
                  <a:pt x="6511377" y="334990"/>
                  <a:pt x="6511377" y="334990"/>
                  <a:pt x="6511377" y="334990"/>
                </a:cubicBezTo>
                <a:cubicBezTo>
                  <a:pt x="6535776" y="334990"/>
                  <a:pt x="6535776" y="334990"/>
                  <a:pt x="6535776" y="334990"/>
                </a:cubicBezTo>
                <a:cubicBezTo>
                  <a:pt x="6535776" y="323698"/>
                  <a:pt x="6535776" y="323698"/>
                  <a:pt x="6535776" y="323698"/>
                </a:cubicBezTo>
                <a:cubicBezTo>
                  <a:pt x="6569559" y="323698"/>
                  <a:pt x="6569559" y="323698"/>
                  <a:pt x="6569559" y="323698"/>
                </a:cubicBezTo>
                <a:cubicBezTo>
                  <a:pt x="6569559" y="314288"/>
                  <a:pt x="6569559" y="314288"/>
                  <a:pt x="6569559" y="314288"/>
                </a:cubicBezTo>
                <a:cubicBezTo>
                  <a:pt x="6586450" y="314288"/>
                  <a:pt x="6586450" y="314288"/>
                  <a:pt x="6586450" y="314288"/>
                </a:cubicBezTo>
                <a:cubicBezTo>
                  <a:pt x="6586450" y="127974"/>
                  <a:pt x="6586450" y="127974"/>
                  <a:pt x="6586450" y="127974"/>
                </a:cubicBezTo>
                <a:cubicBezTo>
                  <a:pt x="6593957" y="127974"/>
                  <a:pt x="6593957" y="127974"/>
                  <a:pt x="6593957" y="127974"/>
                </a:cubicBezTo>
                <a:cubicBezTo>
                  <a:pt x="6593957" y="97862"/>
                  <a:pt x="6593957" y="97862"/>
                  <a:pt x="6593957" y="97862"/>
                </a:cubicBezTo>
                <a:cubicBezTo>
                  <a:pt x="6599588" y="97862"/>
                  <a:pt x="6599588" y="97862"/>
                  <a:pt x="6599588" y="97862"/>
                </a:cubicBezTo>
                <a:cubicBezTo>
                  <a:pt x="6599588" y="0"/>
                  <a:pt x="6599588" y="0"/>
                  <a:pt x="6599588" y="0"/>
                </a:cubicBez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 name="Group 1"/>
          <p:cNvGrpSpPr/>
          <p:nvPr/>
        </p:nvGrpSpPr>
        <p:grpSpPr>
          <a:xfrm>
            <a:off x="3791266" y="108055"/>
            <a:ext cx="4609467" cy="1097614"/>
            <a:chOff x="1305015" y="552282"/>
            <a:chExt cx="3457100" cy="823210"/>
          </a:xfrm>
        </p:grpSpPr>
        <p:sp>
          <p:nvSpPr>
            <p:cNvPr id="3" name="TextBox 2"/>
            <p:cNvSpPr txBox="1"/>
            <p:nvPr/>
          </p:nvSpPr>
          <p:spPr>
            <a:xfrm>
              <a:off x="1305015" y="552282"/>
              <a:ext cx="3457100" cy="500089"/>
            </a:xfrm>
            <a:prstGeom prst="rect">
              <a:avLst/>
            </a:prstGeom>
            <a:noFill/>
          </p:spPr>
          <p:txBody>
            <a:bodyPr wrap="none" rtlCol="0">
              <a:spAutoFit/>
            </a:bodyPr>
            <a:lstStyle/>
            <a:p>
              <a:pPr lvl="0" algn="ctr" defTabSz="457200"/>
              <a:r>
                <a:rPr lang="es-CL" sz="3733" b="1" dirty="0">
                  <a:solidFill>
                    <a:srgbClr val="75C1E7"/>
                  </a:solidFill>
                </a:rPr>
                <a:t>Comuna de La Pintana</a:t>
              </a:r>
            </a:p>
          </p:txBody>
        </p:sp>
        <p:sp>
          <p:nvSpPr>
            <p:cNvPr id="4" name="TextBox 3"/>
            <p:cNvSpPr txBox="1"/>
            <p:nvPr/>
          </p:nvSpPr>
          <p:spPr>
            <a:xfrm>
              <a:off x="2264263" y="1029243"/>
              <a:ext cx="1538450" cy="34624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a:t>
              </a:r>
              <a:r>
                <a:rPr lang="es-CL" sz="1200" dirty="0">
                  <a:solidFill>
                    <a:schemeClr val="accent1"/>
                  </a:solidFill>
                </a:rPr>
                <a:t>Héroes y Heroínas</a:t>
              </a:r>
              <a:endParaRPr lang="id-ID" sz="1200" dirty="0">
                <a:solidFill>
                  <a:schemeClr val="accent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B89A"/>
                </a:solidFill>
                <a:effectLst/>
                <a:uLnTx/>
                <a:uFillTx/>
                <a:latin typeface="Open Sans"/>
                <a:ea typeface="+mn-ea"/>
                <a:cs typeface="+mn-cs"/>
              </a:endParaRPr>
            </a:p>
          </p:txBody>
        </p:sp>
      </p:grpSp>
      <p:grpSp>
        <p:nvGrpSpPr>
          <p:cNvPr id="409" name="Group 408"/>
          <p:cNvGrpSpPr/>
          <p:nvPr/>
        </p:nvGrpSpPr>
        <p:grpSpPr>
          <a:xfrm>
            <a:off x="200398" y="1519629"/>
            <a:ext cx="2058558" cy="575697"/>
            <a:chOff x="964297" y="3873373"/>
            <a:chExt cx="2254187" cy="541945"/>
          </a:xfrm>
        </p:grpSpPr>
        <p:sp>
          <p:nvSpPr>
            <p:cNvPr id="410" name="TextBox 409"/>
            <p:cNvSpPr txBox="1"/>
            <p:nvPr/>
          </p:nvSpPr>
          <p:spPr>
            <a:xfrm>
              <a:off x="1507335" y="3873373"/>
              <a:ext cx="1168122" cy="318924"/>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Municipio </a:t>
              </a:r>
            </a:p>
          </p:txBody>
        </p:sp>
        <p:sp>
          <p:nvSpPr>
            <p:cNvPr id="411" name="TextBox 410"/>
            <p:cNvSpPr txBox="1"/>
            <p:nvPr/>
          </p:nvSpPr>
          <p:spPr>
            <a:xfrm>
              <a:off x="964297" y="4192293"/>
              <a:ext cx="2254187" cy="223025"/>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067" b="0" i="0" u="none" strike="noStrike" kern="1200" cap="none" spc="0" normalizeH="0" baseline="0" noProof="0" dirty="0">
                  <a:ln>
                    <a:noFill/>
                  </a:ln>
                  <a:solidFill>
                    <a:prstClr val="white">
                      <a:lumMod val="50000"/>
                    </a:prstClr>
                  </a:solidFill>
                  <a:effectLst/>
                  <a:uLnTx/>
                  <a:uFillTx/>
                  <a:latin typeface="Open Sans"/>
                </a:rPr>
                <a:t>Municipalidad de La </a:t>
              </a:r>
              <a:r>
                <a:rPr lang="es-CL" sz="1067" dirty="0">
                  <a:solidFill>
                    <a:prstClr val="white">
                      <a:lumMod val="50000"/>
                    </a:prstClr>
                  </a:solidFill>
                  <a:latin typeface="Open Sans"/>
                </a:rPr>
                <a:t>Pintana</a:t>
              </a:r>
              <a:endParaRPr kumimoji="0" lang="es-CL" sz="1067" b="0" i="0" u="none" strike="noStrike" kern="1200" cap="none" spc="0" normalizeH="0" baseline="0" noProof="0" dirty="0">
                <a:ln>
                  <a:noFill/>
                </a:ln>
                <a:solidFill>
                  <a:prstClr val="white">
                    <a:lumMod val="50000"/>
                  </a:prstClr>
                </a:solidFill>
                <a:effectLst/>
                <a:uLnTx/>
                <a:uFillTx/>
                <a:latin typeface="Open Sans"/>
              </a:endParaRPr>
            </a:p>
          </p:txBody>
        </p:sp>
      </p:grpSp>
      <p:sp>
        <p:nvSpPr>
          <p:cNvPr id="425" name="TextBox 34"/>
          <p:cNvSpPr txBox="1"/>
          <p:nvPr/>
        </p:nvSpPr>
        <p:spPr>
          <a:xfrm>
            <a:off x="200398" y="5291994"/>
            <a:ext cx="11991601" cy="116589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lvl="0" algn="just">
              <a:lnSpc>
                <a:spcPct val="150000"/>
              </a:lnSpc>
              <a:defRPr/>
            </a:pPr>
            <a:r>
              <a:rPr kumimoji="0" lang="es-CL" sz="1200" b="1" i="0" u="none" strike="noStrike" kern="1200" cap="none" spc="0" normalizeH="0" baseline="0" dirty="0">
                <a:ln>
                  <a:noFill/>
                </a:ln>
                <a:solidFill>
                  <a:srgbClr val="C00000"/>
                </a:solidFill>
                <a:effectLst/>
                <a:uLnTx/>
                <a:uFillTx/>
                <a:latin typeface="Open Sans"/>
                <a:ea typeface="+mn-ea"/>
                <a:cs typeface="+mn-cs"/>
              </a:rPr>
              <a:t>Algo de historia</a:t>
            </a:r>
            <a:r>
              <a:rPr kumimoji="0" lang="en-US" sz="1200" b="0" i="0" u="none" strike="noStrike" kern="1200" cap="none" spc="0" normalizeH="0" baseline="0" noProof="0" dirty="0">
                <a:ln>
                  <a:noFill/>
                </a:ln>
                <a:solidFill>
                  <a:srgbClr val="C00000"/>
                </a:solidFill>
                <a:effectLst/>
                <a:uLnTx/>
                <a:uFillTx/>
                <a:latin typeface="Open Sans"/>
                <a:ea typeface="+mn-ea"/>
                <a:cs typeface="+mn-cs"/>
              </a:rPr>
              <a:t>:</a:t>
            </a:r>
            <a:r>
              <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rPr>
              <a:t> </a:t>
            </a:r>
            <a:r>
              <a:rPr lang="es-CL" sz="1200" dirty="0">
                <a:solidFill>
                  <a:prstClr val="white">
                    <a:lumMod val="65000"/>
                  </a:prstClr>
                </a:solidFill>
              </a:rPr>
              <a:t>Los primeros habitantes de La Pintana fueron los picunches (subgrupo mapuche) que poblaron los territorios que más tarde serían cedidos al Gobernador de Chile y Virrey del Perú, don Ambrosio O'Higgins, como premio por su lealtad a la corona española. Más tarde, su hijo Bernardo O'Higgins subdividió estas tierras asignándolas a un grupo de colaboradores en la causa de la Independencia del país quienes se abocaron a la construcción de canales de regadío y convirtieron el sector en una rica zona agrícola apta para todo cultivo, entre los que destacaban viñedos, frutales y la utilización de terrenos para la crianza de ganado.</a:t>
            </a:r>
            <a:endPar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endParaRPr>
          </a:p>
        </p:txBody>
      </p:sp>
      <p:pic>
        <p:nvPicPr>
          <p:cNvPr id="1026" name="Picture 2">
            <a:hlinkClick r:id="rId3" action="ppaction://hlinksldjump"/>
            <a:extLst>
              <a:ext uri="{FF2B5EF4-FFF2-40B4-BE49-F238E27FC236}">
                <a16:creationId xmlns:a16="http://schemas.microsoft.com/office/drawing/2014/main" id="{8256A273-80FA-4DCC-8E67-C0137550F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0336" y="-8081"/>
            <a:ext cx="802563" cy="537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A4860-0F85-4B9E-8CE6-F90AC0AF5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39" y="91784"/>
            <a:ext cx="474586" cy="74577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414">
            <a:extLst>
              <a:ext uri="{FF2B5EF4-FFF2-40B4-BE49-F238E27FC236}">
                <a16:creationId xmlns:a16="http://schemas.microsoft.com/office/drawing/2014/main" id="{32780537-1459-4D11-9553-3FC4C6D4977E}"/>
              </a:ext>
            </a:extLst>
          </p:cNvPr>
          <p:cNvGrpSpPr/>
          <p:nvPr/>
        </p:nvGrpSpPr>
        <p:grpSpPr>
          <a:xfrm>
            <a:off x="946840" y="2213269"/>
            <a:ext cx="1427165" cy="541515"/>
            <a:chOff x="7315617" y="3873370"/>
            <a:chExt cx="1427165" cy="541516"/>
          </a:xfrm>
        </p:grpSpPr>
        <p:sp>
          <p:nvSpPr>
            <p:cNvPr id="33" name="TextBox 415">
              <a:extLst>
                <a:ext uri="{FF2B5EF4-FFF2-40B4-BE49-F238E27FC236}">
                  <a16:creationId xmlns:a16="http://schemas.microsoft.com/office/drawing/2014/main" id="{FA6F64C7-7881-4F1F-AAC5-CD30573EF1E1}"/>
                </a:ext>
              </a:extLst>
            </p:cNvPr>
            <p:cNvSpPr txBox="1"/>
            <p:nvPr/>
          </p:nvSpPr>
          <p:spPr>
            <a:xfrm>
              <a:off x="7591974" y="3873370"/>
              <a:ext cx="874453" cy="318924"/>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Region </a:t>
              </a:r>
            </a:p>
          </p:txBody>
        </p:sp>
        <p:sp>
          <p:nvSpPr>
            <p:cNvPr id="34" name="TextBox 416">
              <a:extLst>
                <a:ext uri="{FF2B5EF4-FFF2-40B4-BE49-F238E27FC236}">
                  <a16:creationId xmlns:a16="http://schemas.microsoft.com/office/drawing/2014/main" id="{1D7D848E-A1B4-4C1E-89E0-E4A37BC58743}"/>
                </a:ext>
              </a:extLst>
            </p:cNvPr>
            <p:cNvSpPr txBox="1"/>
            <p:nvPr/>
          </p:nvSpPr>
          <p:spPr>
            <a:xfrm>
              <a:off x="7315617" y="4177971"/>
              <a:ext cx="1427165" cy="236915"/>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067" b="0" i="0" u="none" strike="noStrike" kern="1200" cap="none" spc="0" normalizeH="0" baseline="0" noProof="0" dirty="0">
                  <a:ln>
                    <a:noFill/>
                  </a:ln>
                  <a:solidFill>
                    <a:prstClr val="white">
                      <a:lumMod val="50000"/>
                    </a:prstClr>
                  </a:solidFill>
                  <a:effectLst/>
                  <a:uLnTx/>
                  <a:uFillTx/>
                  <a:latin typeface="Open Sans"/>
                  <a:ea typeface="+mn-ea"/>
                  <a:cs typeface="+mn-cs"/>
                </a:rPr>
                <a:t>Metropolitana </a:t>
              </a:r>
            </a:p>
          </p:txBody>
        </p:sp>
      </p:grpSp>
      <p:grpSp>
        <p:nvGrpSpPr>
          <p:cNvPr id="41" name="Group 414">
            <a:extLst>
              <a:ext uri="{FF2B5EF4-FFF2-40B4-BE49-F238E27FC236}">
                <a16:creationId xmlns:a16="http://schemas.microsoft.com/office/drawing/2014/main" id="{7BF93F94-1A5A-4833-B5B3-02A7A9608C42}"/>
              </a:ext>
            </a:extLst>
          </p:cNvPr>
          <p:cNvGrpSpPr/>
          <p:nvPr/>
        </p:nvGrpSpPr>
        <p:grpSpPr>
          <a:xfrm>
            <a:off x="-88691" y="2218411"/>
            <a:ext cx="1104465" cy="541514"/>
            <a:chOff x="7315617" y="3873369"/>
            <a:chExt cx="1427165" cy="541515"/>
          </a:xfrm>
        </p:grpSpPr>
        <p:sp>
          <p:nvSpPr>
            <p:cNvPr id="42" name="TextBox 415">
              <a:extLst>
                <a:ext uri="{FF2B5EF4-FFF2-40B4-BE49-F238E27FC236}">
                  <a16:creationId xmlns:a16="http://schemas.microsoft.com/office/drawing/2014/main" id="{A6EB0C24-F776-4547-A2ED-11BA89D6DE08}"/>
                </a:ext>
              </a:extLst>
            </p:cNvPr>
            <p:cNvSpPr txBox="1"/>
            <p:nvPr/>
          </p:nvSpPr>
          <p:spPr>
            <a:xfrm>
              <a:off x="7738649" y="3873369"/>
              <a:ext cx="581103" cy="318925"/>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País </a:t>
              </a:r>
            </a:p>
          </p:txBody>
        </p:sp>
        <p:sp>
          <p:nvSpPr>
            <p:cNvPr id="49" name="TextBox 416">
              <a:extLst>
                <a:ext uri="{FF2B5EF4-FFF2-40B4-BE49-F238E27FC236}">
                  <a16:creationId xmlns:a16="http://schemas.microsoft.com/office/drawing/2014/main" id="{62064C53-E569-4AC6-89AB-C9C77FEA736A}"/>
                </a:ext>
              </a:extLst>
            </p:cNvPr>
            <p:cNvSpPr txBox="1"/>
            <p:nvPr/>
          </p:nvSpPr>
          <p:spPr>
            <a:xfrm>
              <a:off x="7315617" y="4177969"/>
              <a:ext cx="1427165" cy="236915"/>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067" b="0" i="0" u="none" strike="noStrike" kern="1200" cap="none" spc="0" normalizeH="0" baseline="0" noProof="0" dirty="0">
                  <a:ln>
                    <a:noFill/>
                  </a:ln>
                  <a:solidFill>
                    <a:prstClr val="white">
                      <a:lumMod val="50000"/>
                    </a:prstClr>
                  </a:solidFill>
                  <a:effectLst/>
                  <a:uLnTx/>
                  <a:uFillTx/>
                  <a:latin typeface="Open Sans"/>
                  <a:ea typeface="+mn-ea"/>
                  <a:cs typeface="+mn-cs"/>
                </a:rPr>
                <a:t>Chile</a:t>
              </a:r>
            </a:p>
          </p:txBody>
        </p:sp>
      </p:grpSp>
      <p:grpSp>
        <p:nvGrpSpPr>
          <p:cNvPr id="50" name="Group 414">
            <a:extLst>
              <a:ext uri="{FF2B5EF4-FFF2-40B4-BE49-F238E27FC236}">
                <a16:creationId xmlns:a16="http://schemas.microsoft.com/office/drawing/2014/main" id="{DDF0191A-251E-4309-963F-6063F790F537}"/>
              </a:ext>
            </a:extLst>
          </p:cNvPr>
          <p:cNvGrpSpPr/>
          <p:nvPr/>
        </p:nvGrpSpPr>
        <p:grpSpPr>
          <a:xfrm>
            <a:off x="2308895" y="2201315"/>
            <a:ext cx="1427165" cy="541515"/>
            <a:chOff x="7315617" y="3873368"/>
            <a:chExt cx="1427165" cy="541516"/>
          </a:xfrm>
        </p:grpSpPr>
        <p:sp>
          <p:nvSpPr>
            <p:cNvPr id="51" name="TextBox 415">
              <a:extLst>
                <a:ext uri="{FF2B5EF4-FFF2-40B4-BE49-F238E27FC236}">
                  <a16:creationId xmlns:a16="http://schemas.microsoft.com/office/drawing/2014/main" id="{98EB24C3-8B12-42E6-8131-C12159953939}"/>
                </a:ext>
              </a:extLst>
            </p:cNvPr>
            <p:cNvSpPr txBox="1"/>
            <p:nvPr/>
          </p:nvSpPr>
          <p:spPr>
            <a:xfrm>
              <a:off x="7483229" y="3873368"/>
              <a:ext cx="1091948" cy="318925"/>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Provincia </a:t>
              </a:r>
            </a:p>
          </p:txBody>
        </p:sp>
        <p:sp>
          <p:nvSpPr>
            <p:cNvPr id="52" name="TextBox 416">
              <a:extLst>
                <a:ext uri="{FF2B5EF4-FFF2-40B4-BE49-F238E27FC236}">
                  <a16:creationId xmlns:a16="http://schemas.microsoft.com/office/drawing/2014/main" id="{F79B7793-8850-4047-B035-FD2261F9C3D8}"/>
                </a:ext>
              </a:extLst>
            </p:cNvPr>
            <p:cNvSpPr txBox="1"/>
            <p:nvPr/>
          </p:nvSpPr>
          <p:spPr>
            <a:xfrm>
              <a:off x="7315617" y="4177969"/>
              <a:ext cx="1427165" cy="236915"/>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067" b="0" i="0" u="none" strike="noStrike" kern="1200" cap="none" spc="0" normalizeH="0" baseline="0" noProof="0" dirty="0">
                  <a:ln>
                    <a:noFill/>
                  </a:ln>
                  <a:solidFill>
                    <a:prstClr val="white">
                      <a:lumMod val="50000"/>
                    </a:prstClr>
                  </a:solidFill>
                  <a:effectLst/>
                  <a:uLnTx/>
                  <a:uFillTx/>
                  <a:latin typeface="Open Sans"/>
                  <a:ea typeface="+mn-ea"/>
                  <a:cs typeface="+mn-cs"/>
                </a:rPr>
                <a:t>Santiago </a:t>
              </a:r>
            </a:p>
          </p:txBody>
        </p:sp>
      </p:grpSp>
      <p:grpSp>
        <p:nvGrpSpPr>
          <p:cNvPr id="68" name="Group 136">
            <a:extLst>
              <a:ext uri="{FF2B5EF4-FFF2-40B4-BE49-F238E27FC236}">
                <a16:creationId xmlns:a16="http://schemas.microsoft.com/office/drawing/2014/main" id="{8E8032E7-5AA9-4564-8DC0-72365383377A}"/>
              </a:ext>
            </a:extLst>
          </p:cNvPr>
          <p:cNvGrpSpPr/>
          <p:nvPr/>
        </p:nvGrpSpPr>
        <p:grpSpPr>
          <a:xfrm>
            <a:off x="8969258" y="2386029"/>
            <a:ext cx="3212983" cy="512557"/>
            <a:chOff x="8382000" y="2133345"/>
            <a:chExt cx="3212984" cy="512557"/>
          </a:xfrm>
        </p:grpSpPr>
        <p:sp>
          <p:nvSpPr>
            <p:cNvPr id="69" name="TextBox 137">
              <a:extLst>
                <a:ext uri="{FF2B5EF4-FFF2-40B4-BE49-F238E27FC236}">
                  <a16:creationId xmlns:a16="http://schemas.microsoft.com/office/drawing/2014/main" id="{86198DA7-8091-4CC9-BDA3-0489E376D0E7}"/>
                </a:ext>
              </a:extLst>
            </p:cNvPr>
            <p:cNvSpPr txBox="1"/>
            <p:nvPr/>
          </p:nvSpPr>
          <p:spPr>
            <a:xfrm>
              <a:off x="8382000" y="2133345"/>
              <a:ext cx="1089896" cy="318924"/>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97D3"/>
                  </a:solidFill>
                  <a:effectLst/>
                  <a:uLnTx/>
                  <a:uFillTx/>
                  <a:latin typeface="Open Sans"/>
                  <a:ea typeface="+mn-ea"/>
                  <a:cs typeface="+mn-cs"/>
                </a:rPr>
                <a:t>Población</a:t>
              </a:r>
              <a:endParaRPr kumimoji="0" lang="id-ID" sz="1600" b="0" i="0" u="none" strike="noStrike" kern="1200" cap="none" spc="0" normalizeH="0" baseline="0" noProof="0" dirty="0">
                <a:ln>
                  <a:noFill/>
                </a:ln>
                <a:solidFill>
                  <a:srgbClr val="3B97D3"/>
                </a:solidFill>
                <a:effectLst/>
                <a:uLnTx/>
                <a:uFillTx/>
                <a:latin typeface="Open Sans"/>
                <a:ea typeface="+mn-ea"/>
                <a:cs typeface="+mn-cs"/>
              </a:endParaRPr>
            </a:p>
          </p:txBody>
        </p:sp>
        <p:sp>
          <p:nvSpPr>
            <p:cNvPr id="70" name="TextBox 138">
              <a:extLst>
                <a:ext uri="{FF2B5EF4-FFF2-40B4-BE49-F238E27FC236}">
                  <a16:creationId xmlns:a16="http://schemas.microsoft.com/office/drawing/2014/main" id="{C3800DA3-77D4-4AA1-8929-6543500AC374}"/>
                </a:ext>
              </a:extLst>
            </p:cNvPr>
            <p:cNvSpPr txBox="1"/>
            <p:nvPr/>
          </p:nvSpPr>
          <p:spPr>
            <a:xfrm>
              <a:off x="8382000" y="2408987"/>
              <a:ext cx="3212984" cy="236915"/>
            </a:xfrm>
            <a:prstGeom prst="rect">
              <a:avLst/>
            </a:prstGeom>
            <a:noFill/>
          </p:spPr>
          <p:txBody>
            <a:bodyPr wrap="square" lIns="72000" tIns="36000" rIns="72000" bIns="36000" rtlCol="0" anchor="t">
              <a:spAutoFit/>
            </a:bodyPr>
            <a:lstStyle/>
            <a:p>
              <a:pPr lvl="0" defTabSz="457200">
                <a:defRPr/>
              </a:pPr>
              <a:r>
                <a:rPr lang="en-US" sz="1067" dirty="0">
                  <a:solidFill>
                    <a:prstClr val="white">
                      <a:lumMod val="50000"/>
                    </a:prstClr>
                  </a:solidFill>
                </a:rPr>
                <a:t>177,335 </a:t>
              </a:r>
              <a:r>
                <a:rPr lang="en-US" sz="1067" dirty="0" err="1">
                  <a:solidFill>
                    <a:prstClr val="white">
                      <a:lumMod val="50000"/>
                    </a:prstClr>
                  </a:solidFill>
                </a:rPr>
                <a:t>hab</a:t>
              </a:r>
              <a:endPar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grpSp>
        <p:nvGrpSpPr>
          <p:cNvPr id="71" name="Group 140">
            <a:extLst>
              <a:ext uri="{FF2B5EF4-FFF2-40B4-BE49-F238E27FC236}">
                <a16:creationId xmlns:a16="http://schemas.microsoft.com/office/drawing/2014/main" id="{6AD9EFFF-A347-4A8B-BD4D-FB829F58B389}"/>
              </a:ext>
            </a:extLst>
          </p:cNvPr>
          <p:cNvGrpSpPr/>
          <p:nvPr/>
        </p:nvGrpSpPr>
        <p:grpSpPr>
          <a:xfrm>
            <a:off x="8965776" y="1735473"/>
            <a:ext cx="3212984" cy="512557"/>
            <a:chOff x="8382000" y="2133345"/>
            <a:chExt cx="3212984" cy="512557"/>
          </a:xfrm>
        </p:grpSpPr>
        <p:sp>
          <p:nvSpPr>
            <p:cNvPr id="72" name="TextBox 141">
              <a:extLst>
                <a:ext uri="{FF2B5EF4-FFF2-40B4-BE49-F238E27FC236}">
                  <a16:creationId xmlns:a16="http://schemas.microsoft.com/office/drawing/2014/main" id="{F3A017A6-2E68-4917-AF70-E76D22240D9E}"/>
                </a:ext>
              </a:extLst>
            </p:cNvPr>
            <p:cNvSpPr txBox="1"/>
            <p:nvPr/>
          </p:nvSpPr>
          <p:spPr>
            <a:xfrm>
              <a:off x="8382000" y="2133345"/>
              <a:ext cx="2058559" cy="318924"/>
            </a:xfrm>
            <a:prstGeom prst="rect">
              <a:avLst/>
            </a:prstGeom>
            <a:noFill/>
          </p:spPr>
          <p:txBody>
            <a:bodyPr wrap="none" lIns="72000" tIns="36000" rIns="72000" bIns="36000" rtlCol="0" anchor="b">
              <a:spAutoFit/>
            </a:bodyPr>
            <a:lstStyle/>
            <a:p>
              <a:pPr lvl="0" defTabSz="457200">
                <a:defRPr/>
              </a:pPr>
              <a:r>
                <a:rPr lang="es-CL" sz="1600" b="1" dirty="0">
                  <a:solidFill>
                    <a:srgbClr val="9CBE5C"/>
                  </a:solidFill>
                </a:rPr>
                <a:t>Extensión</a:t>
              </a:r>
              <a:r>
                <a:rPr lang="en-US" sz="1600" b="1" dirty="0">
                  <a:solidFill>
                    <a:srgbClr val="9CBE5C"/>
                  </a:solidFill>
                </a:rPr>
                <a:t> territorial</a:t>
              </a:r>
            </a:p>
          </p:txBody>
        </p:sp>
        <p:sp>
          <p:nvSpPr>
            <p:cNvPr id="73" name="TextBox 142">
              <a:extLst>
                <a:ext uri="{FF2B5EF4-FFF2-40B4-BE49-F238E27FC236}">
                  <a16:creationId xmlns:a16="http://schemas.microsoft.com/office/drawing/2014/main" id="{043C18E0-17E3-4EB4-BF09-E7FB2FF59A46}"/>
                </a:ext>
              </a:extLst>
            </p:cNvPr>
            <p:cNvSpPr txBox="1"/>
            <p:nvPr/>
          </p:nvSpPr>
          <p:spPr>
            <a:xfrm>
              <a:off x="8382000" y="2408987"/>
              <a:ext cx="3212984" cy="236915"/>
            </a:xfrm>
            <a:prstGeom prst="rect">
              <a:avLst/>
            </a:prstGeom>
            <a:noFill/>
          </p:spPr>
          <p:txBody>
            <a:bodyPr wrap="square" lIns="72000" tIns="36000" rIns="72000" bIns="3600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rPr>
                <a:t>30,6 km²</a:t>
              </a:r>
            </a:p>
          </p:txBody>
        </p:sp>
      </p:grpSp>
      <p:grpSp>
        <p:nvGrpSpPr>
          <p:cNvPr id="74" name="Group 144">
            <a:extLst>
              <a:ext uri="{FF2B5EF4-FFF2-40B4-BE49-F238E27FC236}">
                <a16:creationId xmlns:a16="http://schemas.microsoft.com/office/drawing/2014/main" id="{545940E0-8DED-4D05-8947-35C0F281ACF5}"/>
              </a:ext>
            </a:extLst>
          </p:cNvPr>
          <p:cNvGrpSpPr/>
          <p:nvPr/>
        </p:nvGrpSpPr>
        <p:grpSpPr>
          <a:xfrm>
            <a:off x="3740921" y="1295201"/>
            <a:ext cx="1790600" cy="512557"/>
            <a:chOff x="8381999" y="2133345"/>
            <a:chExt cx="1799161" cy="512557"/>
          </a:xfrm>
        </p:grpSpPr>
        <p:sp>
          <p:nvSpPr>
            <p:cNvPr id="75" name="TextBox 145">
              <a:extLst>
                <a:ext uri="{FF2B5EF4-FFF2-40B4-BE49-F238E27FC236}">
                  <a16:creationId xmlns:a16="http://schemas.microsoft.com/office/drawing/2014/main" id="{3118703F-4790-4D91-8994-875E7415D980}"/>
                </a:ext>
              </a:extLst>
            </p:cNvPr>
            <p:cNvSpPr txBox="1"/>
            <p:nvPr/>
          </p:nvSpPr>
          <p:spPr>
            <a:xfrm>
              <a:off x="8381999" y="2133345"/>
              <a:ext cx="1140872" cy="318924"/>
            </a:xfrm>
            <a:prstGeom prst="rect">
              <a:avLst/>
            </a:prstGeom>
            <a:noFill/>
          </p:spPr>
          <p:txBody>
            <a:bodyPr wrap="none" lIns="72000" tIns="36000" rIns="72000" bIns="36000" rtlCol="0" anchor="b">
              <a:spAutoFit/>
            </a:bodyPr>
            <a:lstStyle/>
            <a:p>
              <a:pPr lvl="0" algn="ctr" defTabSz="457200">
                <a:defRPr/>
              </a:pPr>
              <a:r>
                <a:rPr lang="en-US" sz="1600" b="1" dirty="0">
                  <a:solidFill>
                    <a:srgbClr val="F29C1F"/>
                  </a:solidFill>
                </a:rPr>
                <a:t>Fundación</a:t>
              </a:r>
              <a:endParaRPr kumimoji="0" lang="id-ID" sz="1600" b="0" i="0" u="none" strike="noStrike" kern="1200" cap="none" spc="0" normalizeH="0" baseline="0" noProof="0" dirty="0">
                <a:ln>
                  <a:noFill/>
                </a:ln>
                <a:solidFill>
                  <a:srgbClr val="F29C1F"/>
                </a:solidFill>
                <a:effectLst/>
                <a:uLnTx/>
                <a:uFillTx/>
                <a:latin typeface="Open Sans"/>
                <a:ea typeface="+mn-ea"/>
                <a:cs typeface="+mn-cs"/>
              </a:endParaRPr>
            </a:p>
          </p:txBody>
        </p:sp>
        <p:sp>
          <p:nvSpPr>
            <p:cNvPr id="76" name="TextBox 146">
              <a:extLst>
                <a:ext uri="{FF2B5EF4-FFF2-40B4-BE49-F238E27FC236}">
                  <a16:creationId xmlns:a16="http://schemas.microsoft.com/office/drawing/2014/main" id="{82AC21C1-87DF-4925-BA29-746C0A40FA1B}"/>
                </a:ext>
              </a:extLst>
            </p:cNvPr>
            <p:cNvSpPr txBox="1"/>
            <p:nvPr/>
          </p:nvSpPr>
          <p:spPr>
            <a:xfrm>
              <a:off x="8382001" y="2408987"/>
              <a:ext cx="1799159" cy="236915"/>
            </a:xfrm>
            <a:prstGeom prst="rect">
              <a:avLst/>
            </a:prstGeom>
            <a:noFill/>
          </p:spPr>
          <p:txBody>
            <a:bodyPr wrap="square" lIns="72000" tIns="36000" rIns="72000" bIns="36000" rtlCol="0" anchor="t">
              <a:spAutoFit/>
            </a:bodyPr>
            <a:lstStyle/>
            <a:p>
              <a:pPr lvl="0" algn="ctr" defTabSz="457200">
                <a:defRPr/>
              </a:pPr>
              <a:r>
                <a:rPr lang="en-US" sz="1067" dirty="0">
                  <a:solidFill>
                    <a:prstClr val="white">
                      <a:lumMod val="50000"/>
                    </a:prstClr>
                  </a:solidFill>
                </a:rPr>
                <a:t>22 de </a:t>
              </a:r>
              <a:r>
                <a:rPr lang="es-CL" sz="1067" dirty="0">
                  <a:solidFill>
                    <a:prstClr val="white">
                      <a:lumMod val="50000"/>
                    </a:prstClr>
                  </a:solidFill>
                </a:rPr>
                <a:t>Noviembre</a:t>
              </a:r>
              <a:r>
                <a:rPr lang="en-US" sz="1067" dirty="0">
                  <a:solidFill>
                    <a:prstClr val="white">
                      <a:lumMod val="50000"/>
                    </a:prstClr>
                  </a:solidFill>
                </a:rPr>
                <a:t> de 1984</a:t>
              </a:r>
            </a:p>
          </p:txBody>
        </p:sp>
      </p:grpSp>
      <p:grpSp>
        <p:nvGrpSpPr>
          <p:cNvPr id="77" name="Group 414">
            <a:extLst>
              <a:ext uri="{FF2B5EF4-FFF2-40B4-BE49-F238E27FC236}">
                <a16:creationId xmlns:a16="http://schemas.microsoft.com/office/drawing/2014/main" id="{6501FE92-94B7-44FF-9E61-7F09A1812F00}"/>
              </a:ext>
            </a:extLst>
          </p:cNvPr>
          <p:cNvGrpSpPr/>
          <p:nvPr/>
        </p:nvGrpSpPr>
        <p:grpSpPr>
          <a:xfrm>
            <a:off x="2258956" y="3056901"/>
            <a:ext cx="1427165" cy="541515"/>
            <a:chOff x="7315617" y="3873368"/>
            <a:chExt cx="1427165" cy="541516"/>
          </a:xfrm>
        </p:grpSpPr>
        <p:sp>
          <p:nvSpPr>
            <p:cNvPr id="78" name="TextBox 415">
              <a:extLst>
                <a:ext uri="{FF2B5EF4-FFF2-40B4-BE49-F238E27FC236}">
                  <a16:creationId xmlns:a16="http://schemas.microsoft.com/office/drawing/2014/main" id="{3E45F89A-D2D1-4B4F-874A-E9FF14CBFC01}"/>
                </a:ext>
              </a:extLst>
            </p:cNvPr>
            <p:cNvSpPr txBox="1"/>
            <p:nvPr/>
          </p:nvSpPr>
          <p:spPr>
            <a:xfrm>
              <a:off x="7595023" y="3873368"/>
              <a:ext cx="868361" cy="318925"/>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Distrito</a:t>
              </a:r>
            </a:p>
          </p:txBody>
        </p:sp>
        <p:sp>
          <p:nvSpPr>
            <p:cNvPr id="79" name="TextBox 416">
              <a:extLst>
                <a:ext uri="{FF2B5EF4-FFF2-40B4-BE49-F238E27FC236}">
                  <a16:creationId xmlns:a16="http://schemas.microsoft.com/office/drawing/2014/main" id="{EF6AD8FF-8CD6-4092-B8A3-425EED6888BA}"/>
                </a:ext>
              </a:extLst>
            </p:cNvPr>
            <p:cNvSpPr txBox="1"/>
            <p:nvPr/>
          </p:nvSpPr>
          <p:spPr>
            <a:xfrm>
              <a:off x="7315617" y="4177969"/>
              <a:ext cx="1427165" cy="236915"/>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067" b="0" i="0" u="none" strike="noStrike" kern="1200" cap="none" spc="0" normalizeH="0" baseline="0" noProof="0" dirty="0">
                  <a:ln>
                    <a:noFill/>
                  </a:ln>
                  <a:solidFill>
                    <a:prstClr val="white">
                      <a:lumMod val="50000"/>
                    </a:prstClr>
                  </a:solidFill>
                  <a:effectLst/>
                  <a:uLnTx/>
                  <a:uFillTx/>
                  <a:latin typeface="Open Sans"/>
                  <a:ea typeface="+mn-ea"/>
                  <a:cs typeface="+mn-cs"/>
                </a:rPr>
                <a:t>N°12 </a:t>
              </a:r>
            </a:p>
          </p:txBody>
        </p:sp>
      </p:grpSp>
      <p:grpSp>
        <p:nvGrpSpPr>
          <p:cNvPr id="80" name="Group 414">
            <a:extLst>
              <a:ext uri="{FF2B5EF4-FFF2-40B4-BE49-F238E27FC236}">
                <a16:creationId xmlns:a16="http://schemas.microsoft.com/office/drawing/2014/main" id="{076CD330-55AF-4D8E-9204-DEC220B34593}"/>
              </a:ext>
            </a:extLst>
          </p:cNvPr>
          <p:cNvGrpSpPr/>
          <p:nvPr/>
        </p:nvGrpSpPr>
        <p:grpSpPr>
          <a:xfrm>
            <a:off x="236842" y="3011483"/>
            <a:ext cx="1727571" cy="705726"/>
            <a:chOff x="7165421" y="3873368"/>
            <a:chExt cx="1727571" cy="705727"/>
          </a:xfrm>
        </p:grpSpPr>
        <p:sp>
          <p:nvSpPr>
            <p:cNvPr id="81" name="TextBox 415">
              <a:extLst>
                <a:ext uri="{FF2B5EF4-FFF2-40B4-BE49-F238E27FC236}">
                  <a16:creationId xmlns:a16="http://schemas.microsoft.com/office/drawing/2014/main" id="{1D740D46-E873-4A21-9710-32FEA0128246}"/>
                </a:ext>
              </a:extLst>
            </p:cNvPr>
            <p:cNvSpPr txBox="1"/>
            <p:nvPr/>
          </p:nvSpPr>
          <p:spPr>
            <a:xfrm>
              <a:off x="7165421" y="3873368"/>
              <a:ext cx="1727571" cy="318925"/>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noProof="0" dirty="0">
                  <a:ln>
                    <a:noFill/>
                  </a:ln>
                  <a:solidFill>
                    <a:prstClr val="black">
                      <a:lumMod val="65000"/>
                      <a:lumOff val="35000"/>
                    </a:prstClr>
                  </a:solidFill>
                  <a:effectLst/>
                  <a:uLnTx/>
                  <a:uFillTx/>
                  <a:latin typeface="Open Sans"/>
                  <a:ea typeface="+mn-ea"/>
                  <a:cs typeface="+mn-cs"/>
                </a:rPr>
                <a:t>Circunscripción  </a:t>
              </a:r>
            </a:p>
          </p:txBody>
        </p:sp>
        <p:sp>
          <p:nvSpPr>
            <p:cNvPr id="82" name="TextBox 416">
              <a:extLst>
                <a:ext uri="{FF2B5EF4-FFF2-40B4-BE49-F238E27FC236}">
                  <a16:creationId xmlns:a16="http://schemas.microsoft.com/office/drawing/2014/main" id="{B80CD13A-95E4-4A3E-90DF-5F0505F36978}"/>
                </a:ext>
              </a:extLst>
            </p:cNvPr>
            <p:cNvSpPr txBox="1"/>
            <p:nvPr/>
          </p:nvSpPr>
          <p:spPr>
            <a:xfrm>
              <a:off x="7315617" y="4177968"/>
              <a:ext cx="1427165" cy="401127"/>
            </a:xfrm>
            <a:prstGeom prst="rect">
              <a:avLst/>
            </a:prstGeom>
            <a:noFill/>
          </p:spPr>
          <p:txBody>
            <a:bodyPr wrap="square" lIns="72000" tIns="36000" rIns="72000" bIns="36000" rtlCol="0" anchor="t">
              <a:spAutoFit/>
            </a:bodyPr>
            <a:lstStyle/>
            <a:p>
              <a:pPr lvl="0" algn="ctr" defTabSz="457200">
                <a:defRPr/>
              </a:pPr>
              <a:r>
                <a:rPr lang="es-CL" sz="1067" dirty="0">
                  <a:solidFill>
                    <a:prstClr val="white">
                      <a:lumMod val="50000"/>
                    </a:prstClr>
                  </a:solidFill>
                </a:rPr>
                <a:t>VIII - Santiago Oriente </a:t>
              </a:r>
              <a:endParaRPr kumimoji="0" lang="es-CL"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grpSp>
        <p:nvGrpSpPr>
          <p:cNvPr id="83" name="Group 144">
            <a:extLst>
              <a:ext uri="{FF2B5EF4-FFF2-40B4-BE49-F238E27FC236}">
                <a16:creationId xmlns:a16="http://schemas.microsoft.com/office/drawing/2014/main" id="{07BC5E44-5908-4520-8131-12F6368B0F19}"/>
              </a:ext>
            </a:extLst>
          </p:cNvPr>
          <p:cNvGrpSpPr/>
          <p:nvPr/>
        </p:nvGrpSpPr>
        <p:grpSpPr>
          <a:xfrm>
            <a:off x="6732503" y="1318639"/>
            <a:ext cx="1126884" cy="555839"/>
            <a:chOff x="8382000" y="2133345"/>
            <a:chExt cx="1132271" cy="555839"/>
          </a:xfrm>
        </p:grpSpPr>
        <p:sp>
          <p:nvSpPr>
            <p:cNvPr id="84" name="TextBox 145">
              <a:extLst>
                <a:ext uri="{FF2B5EF4-FFF2-40B4-BE49-F238E27FC236}">
                  <a16:creationId xmlns:a16="http://schemas.microsoft.com/office/drawing/2014/main" id="{D09865FE-611F-42E0-8A98-FF13A6912F47}"/>
                </a:ext>
              </a:extLst>
            </p:cNvPr>
            <p:cNvSpPr txBox="1"/>
            <p:nvPr/>
          </p:nvSpPr>
          <p:spPr>
            <a:xfrm>
              <a:off x="8382000" y="2133345"/>
              <a:ext cx="1059119" cy="318924"/>
            </a:xfrm>
            <a:prstGeom prst="rect">
              <a:avLst/>
            </a:prstGeom>
            <a:noFill/>
          </p:spPr>
          <p:txBody>
            <a:bodyPr wrap="none" lIns="72000" tIns="36000" rIns="72000" bIns="36000" rtlCol="0" anchor="b">
              <a:spAutoFit/>
            </a:bodyPr>
            <a:lstStyle/>
            <a:p>
              <a:pPr lvl="0" algn="ctr" defTabSz="457200">
                <a:defRPr/>
              </a:pPr>
              <a:r>
                <a:rPr lang="es-CL" sz="1600" b="1" dirty="0">
                  <a:solidFill>
                    <a:srgbClr val="F29C1F"/>
                  </a:solidFill>
                </a:rPr>
                <a:t>Gentilicio</a:t>
              </a:r>
              <a:endParaRPr kumimoji="0" lang="es-CL" sz="1600" b="0" i="0" u="none" strike="noStrike" kern="1200" cap="none" spc="0" normalizeH="0" baseline="0" dirty="0">
                <a:ln>
                  <a:noFill/>
                </a:ln>
                <a:solidFill>
                  <a:srgbClr val="F29C1F"/>
                </a:solidFill>
                <a:effectLst/>
                <a:uLnTx/>
                <a:uFillTx/>
                <a:latin typeface="Open Sans"/>
                <a:ea typeface="+mn-ea"/>
                <a:cs typeface="+mn-cs"/>
              </a:endParaRPr>
            </a:p>
          </p:txBody>
        </p:sp>
        <p:sp>
          <p:nvSpPr>
            <p:cNvPr id="85" name="TextBox 146">
              <a:extLst>
                <a:ext uri="{FF2B5EF4-FFF2-40B4-BE49-F238E27FC236}">
                  <a16:creationId xmlns:a16="http://schemas.microsoft.com/office/drawing/2014/main" id="{48B69F05-1BA2-4508-AEE6-B9B0BBEAA2CD}"/>
                </a:ext>
              </a:extLst>
            </p:cNvPr>
            <p:cNvSpPr txBox="1"/>
            <p:nvPr/>
          </p:nvSpPr>
          <p:spPr>
            <a:xfrm>
              <a:off x="8382002" y="2452269"/>
              <a:ext cx="1132269" cy="236915"/>
            </a:xfrm>
            <a:prstGeom prst="rect">
              <a:avLst/>
            </a:prstGeom>
            <a:noFill/>
          </p:spPr>
          <p:txBody>
            <a:bodyPr wrap="square" lIns="72000" tIns="36000" rIns="72000" bIns="36000" rtlCol="0" anchor="t">
              <a:spAutoFit/>
            </a:bodyPr>
            <a:lstStyle/>
            <a:p>
              <a:pPr lvl="0" algn="ctr" defTabSz="457200">
                <a:defRPr/>
              </a:pPr>
              <a:r>
                <a:rPr lang="en-US" sz="1067" dirty="0" err="1">
                  <a:solidFill>
                    <a:prstClr val="white">
                      <a:lumMod val="50000"/>
                    </a:prstClr>
                  </a:solidFill>
                </a:rPr>
                <a:t>Pintanino</a:t>
              </a:r>
              <a:r>
                <a:rPr lang="en-US" sz="1067" dirty="0">
                  <a:solidFill>
                    <a:prstClr val="white">
                      <a:lumMod val="50000"/>
                    </a:prstClr>
                  </a:solidFill>
                </a:rPr>
                <a:t>/</a:t>
              </a:r>
              <a:r>
                <a:rPr lang="en-US" sz="1067" dirty="0" err="1">
                  <a:solidFill>
                    <a:prstClr val="white">
                      <a:lumMod val="50000"/>
                    </a:prstClr>
                  </a:solidFill>
                </a:rPr>
                <a:t>na</a:t>
              </a:r>
              <a:endParaRPr lang="en-US" sz="1067" dirty="0">
                <a:solidFill>
                  <a:prstClr val="white">
                    <a:lumMod val="50000"/>
                  </a:prstClr>
                </a:solidFill>
              </a:endParaRPr>
            </a:p>
          </p:txBody>
        </p:sp>
      </p:grpSp>
      <p:grpSp>
        <p:nvGrpSpPr>
          <p:cNvPr id="86" name="Group 136">
            <a:extLst>
              <a:ext uri="{FF2B5EF4-FFF2-40B4-BE49-F238E27FC236}">
                <a16:creationId xmlns:a16="http://schemas.microsoft.com/office/drawing/2014/main" id="{FF579531-9BA7-4232-97D9-95C2F067717A}"/>
              </a:ext>
            </a:extLst>
          </p:cNvPr>
          <p:cNvGrpSpPr/>
          <p:nvPr/>
        </p:nvGrpSpPr>
        <p:grpSpPr>
          <a:xfrm>
            <a:off x="8965776" y="2917949"/>
            <a:ext cx="3212983" cy="512557"/>
            <a:chOff x="8382000" y="2133345"/>
            <a:chExt cx="3212984" cy="512557"/>
          </a:xfrm>
        </p:grpSpPr>
        <p:sp>
          <p:nvSpPr>
            <p:cNvPr id="87" name="TextBox 137">
              <a:extLst>
                <a:ext uri="{FF2B5EF4-FFF2-40B4-BE49-F238E27FC236}">
                  <a16:creationId xmlns:a16="http://schemas.microsoft.com/office/drawing/2014/main" id="{5AB8A9DE-6DA2-4801-A87F-8AE3AFB430FE}"/>
                </a:ext>
              </a:extLst>
            </p:cNvPr>
            <p:cNvSpPr txBox="1"/>
            <p:nvPr/>
          </p:nvSpPr>
          <p:spPr>
            <a:xfrm>
              <a:off x="8382000" y="2133345"/>
              <a:ext cx="2210396" cy="318924"/>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dirty="0">
                  <a:ln>
                    <a:noFill/>
                  </a:ln>
                  <a:solidFill>
                    <a:srgbClr val="3B97D3"/>
                  </a:solidFill>
                  <a:effectLst/>
                  <a:uLnTx/>
                  <a:uFillTx/>
                  <a:latin typeface="Open Sans"/>
                  <a:ea typeface="+mn-ea"/>
                  <a:cs typeface="+mn-cs"/>
                </a:rPr>
                <a:t>Densidad Poblacional</a:t>
              </a:r>
              <a:endParaRPr kumimoji="0" lang="es-CL" sz="1600" b="0" i="0" u="none" strike="noStrike" kern="1200" cap="none" spc="0" normalizeH="0" baseline="0" dirty="0">
                <a:ln>
                  <a:noFill/>
                </a:ln>
                <a:solidFill>
                  <a:srgbClr val="3B97D3"/>
                </a:solidFill>
                <a:effectLst/>
                <a:uLnTx/>
                <a:uFillTx/>
                <a:latin typeface="Open Sans"/>
                <a:ea typeface="+mn-ea"/>
                <a:cs typeface="+mn-cs"/>
              </a:endParaRPr>
            </a:p>
          </p:txBody>
        </p:sp>
        <p:sp>
          <p:nvSpPr>
            <p:cNvPr id="88" name="TextBox 138">
              <a:extLst>
                <a:ext uri="{FF2B5EF4-FFF2-40B4-BE49-F238E27FC236}">
                  <a16:creationId xmlns:a16="http://schemas.microsoft.com/office/drawing/2014/main" id="{457A94A5-D4EC-4B3F-BBFC-76F4867997F8}"/>
                </a:ext>
              </a:extLst>
            </p:cNvPr>
            <p:cNvSpPr txBox="1"/>
            <p:nvPr/>
          </p:nvSpPr>
          <p:spPr>
            <a:xfrm>
              <a:off x="8382000" y="2408987"/>
              <a:ext cx="3212984" cy="236915"/>
            </a:xfrm>
            <a:prstGeom prst="rect">
              <a:avLst/>
            </a:prstGeom>
            <a:noFill/>
          </p:spPr>
          <p:txBody>
            <a:bodyPr wrap="square" lIns="72000" tIns="36000" rIns="72000" bIns="36000" rtlCol="0" anchor="t">
              <a:spAutoFit/>
            </a:bodyPr>
            <a:lstStyle/>
            <a:p>
              <a:pPr lvl="0" defTabSz="457200">
                <a:defRPr/>
              </a:pPr>
              <a:r>
                <a:rPr lang="en-US" sz="1067" dirty="0">
                  <a:solidFill>
                    <a:prstClr val="white">
                      <a:lumMod val="50000"/>
                    </a:prstClr>
                  </a:solidFill>
                </a:rPr>
                <a:t>5,8 </a:t>
              </a:r>
              <a:r>
                <a:rPr lang="en-US" sz="1067" dirty="0" err="1">
                  <a:solidFill>
                    <a:prstClr val="white">
                      <a:lumMod val="50000"/>
                    </a:prstClr>
                  </a:solidFill>
                </a:rPr>
                <a:t>hab</a:t>
              </a:r>
              <a:r>
                <a:rPr lang="en-US" sz="1067" dirty="0">
                  <a:solidFill>
                    <a:prstClr val="white">
                      <a:lumMod val="50000"/>
                    </a:prstClr>
                  </a:solidFill>
                </a:rPr>
                <a:t>/km²</a:t>
              </a:r>
              <a:endPar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sp>
        <p:nvSpPr>
          <p:cNvPr id="53" name="CuadroTexto 52">
            <a:hlinkClick r:id="rId6" action="ppaction://hlinksldjump"/>
            <a:extLst>
              <a:ext uri="{FF2B5EF4-FFF2-40B4-BE49-F238E27FC236}">
                <a16:creationId xmlns:a16="http://schemas.microsoft.com/office/drawing/2014/main" id="{07D15999-452D-4175-9D20-3DFD6FA618F6}"/>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pic>
        <p:nvPicPr>
          <p:cNvPr id="8" name="Imagen 7">
            <a:extLst>
              <a:ext uri="{FF2B5EF4-FFF2-40B4-BE49-F238E27FC236}">
                <a16:creationId xmlns:a16="http://schemas.microsoft.com/office/drawing/2014/main" id="{2881E9FF-73A5-4323-92EA-DC29AFF0643B}"/>
              </a:ext>
            </a:extLst>
          </p:cNvPr>
          <p:cNvPicPr>
            <a:picLocks noChangeAspect="1"/>
          </p:cNvPicPr>
          <p:nvPr/>
        </p:nvPicPr>
        <p:blipFill>
          <a:blip r:embed="rId7"/>
          <a:stretch>
            <a:fillRect/>
          </a:stretch>
        </p:blipFill>
        <p:spPr>
          <a:xfrm>
            <a:off x="3568455" y="2311657"/>
            <a:ext cx="5025093" cy="2506676"/>
          </a:xfrm>
          <a:prstGeom prst="rect">
            <a:avLst/>
          </a:prstGeom>
        </p:spPr>
      </p:pic>
      <p:pic>
        <p:nvPicPr>
          <p:cNvPr id="9" name="Imagen 8">
            <a:extLst>
              <a:ext uri="{FF2B5EF4-FFF2-40B4-BE49-F238E27FC236}">
                <a16:creationId xmlns:a16="http://schemas.microsoft.com/office/drawing/2014/main" id="{F7567558-5830-4F5C-9456-894A925AA557}"/>
              </a:ext>
            </a:extLst>
          </p:cNvPr>
          <p:cNvPicPr>
            <a:picLocks noChangeAspect="1"/>
          </p:cNvPicPr>
          <p:nvPr/>
        </p:nvPicPr>
        <p:blipFill>
          <a:blip r:embed="rId8"/>
          <a:stretch>
            <a:fillRect/>
          </a:stretch>
        </p:blipFill>
        <p:spPr>
          <a:xfrm>
            <a:off x="0" y="6546834"/>
            <a:ext cx="990651" cy="311166"/>
          </a:xfrm>
          <a:prstGeom prst="rect">
            <a:avLst/>
          </a:prstGeom>
        </p:spPr>
      </p:pic>
      <p:sp>
        <p:nvSpPr>
          <p:cNvPr id="10" name="Rectángulo 9">
            <a:extLst>
              <a:ext uri="{FF2B5EF4-FFF2-40B4-BE49-F238E27FC236}">
                <a16:creationId xmlns:a16="http://schemas.microsoft.com/office/drawing/2014/main" id="{5884A241-6700-4B06-A297-268732C10B81}"/>
              </a:ext>
            </a:extLst>
          </p:cNvPr>
          <p:cNvSpPr/>
          <p:nvPr/>
        </p:nvSpPr>
        <p:spPr>
          <a:xfrm>
            <a:off x="946840" y="496884"/>
            <a:ext cx="2160794" cy="54443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DATOS GENERALES DEL TERRITORIO</a:t>
            </a:r>
          </a:p>
        </p:txBody>
      </p:sp>
    </p:spTree>
    <p:extLst>
      <p:ext uri="{BB962C8B-B14F-4D97-AF65-F5344CB8AC3E}">
        <p14:creationId xmlns:p14="http://schemas.microsoft.com/office/powerpoint/2010/main" val="24778945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par>
                              <p:cTn id="13" fill="hold">
                                <p:stCondLst>
                                  <p:cond delay="1250"/>
                                </p:stCondLst>
                                <p:childTnLst>
                                  <p:par>
                                    <p:cTn id="14" presetID="12" presetClass="entr" presetSubtype="4" fill="hold" nodeType="afterEffect">
                                      <p:stCondLst>
                                        <p:cond delay="0"/>
                                      </p:stCondLst>
                                      <p:childTnLst>
                                        <p:set>
                                          <p:cBhvr>
                                            <p:cTn id="15" dur="1" fill="hold">
                                              <p:stCondLst>
                                                <p:cond delay="0"/>
                                              </p:stCondLst>
                                            </p:cTn>
                                            <p:tgtEl>
                                              <p:spTgt spid="409"/>
                                            </p:tgtEl>
                                            <p:attrNameLst>
                                              <p:attrName>style.visibility</p:attrName>
                                            </p:attrNameLst>
                                          </p:cBhvr>
                                          <p:to>
                                            <p:strVal val="visible"/>
                                          </p:to>
                                        </p:set>
                                        <p:anim calcmode="lin" valueType="num">
                                          <p:cBhvr additive="base">
                                            <p:cTn id="16" dur="500"/>
                                            <p:tgtEl>
                                              <p:spTgt spid="409"/>
                                            </p:tgtEl>
                                            <p:attrNameLst>
                                              <p:attrName>ppt_y</p:attrName>
                                            </p:attrNameLst>
                                          </p:cBhvr>
                                          <p:tavLst>
                                            <p:tav tm="0">
                                              <p:val>
                                                <p:strVal val="#ppt_y+#ppt_h*1.125000"/>
                                              </p:val>
                                            </p:tav>
                                            <p:tav tm="100000">
                                              <p:val>
                                                <p:strVal val="#ppt_y"/>
                                              </p:val>
                                            </p:tav>
                                          </p:tavLst>
                                        </p:anim>
                                        <p:animEffect transition="in" filter="wipe(up)">
                                          <p:cBhvr>
                                            <p:cTn id="17" dur="500"/>
                                            <p:tgtEl>
                                              <p:spTgt spid="409"/>
                                            </p:tgtEl>
                                          </p:cBhvr>
                                        </p:animEffect>
                                      </p:childTnLst>
                                    </p:cTn>
                                  </p:par>
                                  <p:par>
                                    <p:cTn id="18" presetID="2" presetClass="entr" presetSubtype="4" fill="hold" grpId="0" nodeType="withEffect" p14:presetBounceEnd="53333">
                                      <p:stCondLst>
                                        <p:cond delay="2500"/>
                                      </p:stCondLst>
                                      <p:childTnLst>
                                        <p:set>
                                          <p:cBhvr>
                                            <p:cTn id="19" dur="1" fill="hold">
                                              <p:stCondLst>
                                                <p:cond delay="0"/>
                                              </p:stCondLst>
                                            </p:cTn>
                                            <p:tgtEl>
                                              <p:spTgt spid="425"/>
                                            </p:tgtEl>
                                            <p:attrNameLst>
                                              <p:attrName>style.visibility</p:attrName>
                                            </p:attrNameLst>
                                          </p:cBhvr>
                                          <p:to>
                                            <p:strVal val="visible"/>
                                          </p:to>
                                        </p:set>
                                        <p:anim calcmode="lin" valueType="num" p14:bounceEnd="53333">
                                          <p:cBhvr additive="base">
                                            <p:cTn id="20" dur="750" fill="hold"/>
                                            <p:tgtEl>
                                              <p:spTgt spid="425"/>
                                            </p:tgtEl>
                                            <p:attrNameLst>
                                              <p:attrName>ppt_x</p:attrName>
                                            </p:attrNameLst>
                                          </p:cBhvr>
                                          <p:tavLst>
                                            <p:tav tm="0">
                                              <p:val>
                                                <p:strVal val="#ppt_x"/>
                                              </p:val>
                                            </p:tav>
                                            <p:tav tm="100000">
                                              <p:val>
                                                <p:strVal val="#ppt_x"/>
                                              </p:val>
                                            </p:tav>
                                          </p:tavLst>
                                        </p:anim>
                                        <p:anim calcmode="lin" valueType="num" p14:bounceEnd="53333">
                                          <p:cBhvr additive="base">
                                            <p:cTn id="21" dur="750" fill="hold"/>
                                            <p:tgtEl>
                                              <p:spTgt spid="425"/>
                                            </p:tgtEl>
                                            <p:attrNameLst>
                                              <p:attrName>ppt_y</p:attrName>
                                            </p:attrNameLst>
                                          </p:cBhvr>
                                          <p:tavLst>
                                            <p:tav tm="0">
                                              <p:val>
                                                <p:strVal val="1+#ppt_h/2"/>
                                              </p:val>
                                            </p:tav>
                                            <p:tav tm="100000">
                                              <p:val>
                                                <p:strVal val="#ppt_y"/>
                                              </p:val>
                                            </p:tav>
                                          </p:tavLst>
                                        </p:anim>
                                      </p:childTnLst>
                                    </p:cTn>
                                  </p:par>
                                  <p:par>
                                    <p:cTn id="22" presetID="12" presetClass="entr" presetSubtype="4"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p:tgtEl>
                                              <p:spTgt spid="32"/>
                                            </p:tgtEl>
                                            <p:attrNameLst>
                                              <p:attrName>ppt_y</p:attrName>
                                            </p:attrNameLst>
                                          </p:cBhvr>
                                          <p:tavLst>
                                            <p:tav tm="0">
                                              <p:val>
                                                <p:strVal val="#ppt_y+#ppt_h*1.125000"/>
                                              </p:val>
                                            </p:tav>
                                            <p:tav tm="100000">
                                              <p:val>
                                                <p:strVal val="#ppt_y"/>
                                              </p:val>
                                            </p:tav>
                                          </p:tavLst>
                                        </p:anim>
                                        <p:animEffect transition="in" filter="wipe(up)">
                                          <p:cBhvr>
                                            <p:cTn id="25" dur="500"/>
                                            <p:tgtEl>
                                              <p:spTgt spid="32"/>
                                            </p:tgtEl>
                                          </p:cBhvr>
                                        </p:animEffect>
                                      </p:childTnLst>
                                    </p:cTn>
                                  </p:par>
                                  <p:par>
                                    <p:cTn id="26" presetID="1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p:tgtEl>
                                              <p:spTgt spid="41"/>
                                            </p:tgtEl>
                                            <p:attrNameLst>
                                              <p:attrName>ppt_y</p:attrName>
                                            </p:attrNameLst>
                                          </p:cBhvr>
                                          <p:tavLst>
                                            <p:tav tm="0">
                                              <p:val>
                                                <p:strVal val="#ppt_y+#ppt_h*1.125000"/>
                                              </p:val>
                                            </p:tav>
                                            <p:tav tm="100000">
                                              <p:val>
                                                <p:strVal val="#ppt_y"/>
                                              </p:val>
                                            </p:tav>
                                          </p:tavLst>
                                        </p:anim>
                                        <p:animEffect transition="in" filter="wipe(up)">
                                          <p:cBhvr>
                                            <p:cTn id="29" dur="500"/>
                                            <p:tgtEl>
                                              <p:spTgt spid="41"/>
                                            </p:tgtEl>
                                          </p:cBhvr>
                                        </p:animEffect>
                                      </p:childTnLst>
                                    </p:cTn>
                                  </p:par>
                                  <p:par>
                                    <p:cTn id="30" presetID="12" presetClass="entr" presetSubtype="4"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p:tgtEl>
                                              <p:spTgt spid="50"/>
                                            </p:tgtEl>
                                            <p:attrNameLst>
                                              <p:attrName>ppt_y</p:attrName>
                                            </p:attrNameLst>
                                          </p:cBhvr>
                                          <p:tavLst>
                                            <p:tav tm="0">
                                              <p:val>
                                                <p:strVal val="#ppt_y+#ppt_h*1.125000"/>
                                              </p:val>
                                            </p:tav>
                                            <p:tav tm="100000">
                                              <p:val>
                                                <p:strVal val="#ppt_y"/>
                                              </p:val>
                                            </p:tav>
                                          </p:tavLst>
                                        </p:anim>
                                        <p:animEffect transition="in" filter="wipe(up)">
                                          <p:cBhvr>
                                            <p:cTn id="33" dur="500"/>
                                            <p:tgtEl>
                                              <p:spTgt spid="50"/>
                                            </p:tgtEl>
                                          </p:cBhvr>
                                        </p:animEffect>
                                      </p:childTnLst>
                                    </p:cTn>
                                  </p:par>
                                  <p:par>
                                    <p:cTn id="34" presetID="22" presetClass="entr" presetSubtype="8"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left)">
                                          <p:cBhvr>
                                            <p:cTn id="36" dur="500"/>
                                            <p:tgtEl>
                                              <p:spTgt spid="68"/>
                                            </p:tgtEl>
                                          </p:cBhvr>
                                        </p:animEffect>
                                      </p:childTnLst>
                                    </p:cTn>
                                  </p:par>
                                  <p:par>
                                    <p:cTn id="37" presetID="22" presetClass="entr" presetSubtype="8"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left)">
                                          <p:cBhvr>
                                            <p:cTn id="39" dur="500"/>
                                            <p:tgtEl>
                                              <p:spTgt spid="71"/>
                                            </p:tgtEl>
                                          </p:cBhvr>
                                        </p:animEffect>
                                      </p:childTnLst>
                                    </p:cTn>
                                  </p:par>
                                  <p:par>
                                    <p:cTn id="40" presetID="22" presetClass="entr" presetSubtype="8"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par>
                                    <p:cTn id="43" presetID="12" presetClass="entr" presetSubtype="4"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p:tgtEl>
                                              <p:spTgt spid="77"/>
                                            </p:tgtEl>
                                            <p:attrNameLst>
                                              <p:attrName>ppt_y</p:attrName>
                                            </p:attrNameLst>
                                          </p:cBhvr>
                                          <p:tavLst>
                                            <p:tav tm="0">
                                              <p:val>
                                                <p:strVal val="#ppt_y+#ppt_h*1.125000"/>
                                              </p:val>
                                            </p:tav>
                                            <p:tav tm="100000">
                                              <p:val>
                                                <p:strVal val="#ppt_y"/>
                                              </p:val>
                                            </p:tav>
                                          </p:tavLst>
                                        </p:anim>
                                        <p:animEffect transition="in" filter="wipe(up)">
                                          <p:cBhvr>
                                            <p:cTn id="46" dur="500"/>
                                            <p:tgtEl>
                                              <p:spTgt spid="77"/>
                                            </p:tgtEl>
                                          </p:cBhvr>
                                        </p:animEffect>
                                      </p:childTnLst>
                                    </p:cTn>
                                  </p:par>
                                  <p:par>
                                    <p:cTn id="47" presetID="1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p:tgtEl>
                                              <p:spTgt spid="80"/>
                                            </p:tgtEl>
                                            <p:attrNameLst>
                                              <p:attrName>ppt_y</p:attrName>
                                            </p:attrNameLst>
                                          </p:cBhvr>
                                          <p:tavLst>
                                            <p:tav tm="0">
                                              <p:val>
                                                <p:strVal val="#ppt_y+#ppt_h*1.125000"/>
                                              </p:val>
                                            </p:tav>
                                            <p:tav tm="100000">
                                              <p:val>
                                                <p:strVal val="#ppt_y"/>
                                              </p:val>
                                            </p:tav>
                                          </p:tavLst>
                                        </p:anim>
                                        <p:animEffect transition="in" filter="wipe(up)">
                                          <p:cBhvr>
                                            <p:cTn id="50" dur="500"/>
                                            <p:tgtEl>
                                              <p:spTgt spid="80"/>
                                            </p:tgtEl>
                                          </p:cBhvr>
                                        </p:animEffect>
                                      </p:childTnLst>
                                    </p:cTn>
                                  </p:par>
                                  <p:par>
                                    <p:cTn id="51" presetID="22" presetClass="entr" presetSubtype="8"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left)">
                                          <p:cBhvr>
                                            <p:cTn id="53" dur="500"/>
                                            <p:tgtEl>
                                              <p:spTgt spid="83"/>
                                            </p:tgtEl>
                                          </p:cBhvr>
                                        </p:animEffect>
                                      </p:childTnLst>
                                    </p:cTn>
                                  </p:par>
                                  <p:par>
                                    <p:cTn id="54" presetID="22" presetClass="entr" presetSubtype="8" fill="hold"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left)">
                                          <p:cBhvr>
                                            <p:cTn id="5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4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par>
                              <p:cTn id="13" fill="hold">
                                <p:stCondLst>
                                  <p:cond delay="1250"/>
                                </p:stCondLst>
                                <p:childTnLst>
                                  <p:par>
                                    <p:cTn id="14" presetID="12" presetClass="entr" presetSubtype="4" fill="hold" nodeType="afterEffect">
                                      <p:stCondLst>
                                        <p:cond delay="0"/>
                                      </p:stCondLst>
                                      <p:childTnLst>
                                        <p:set>
                                          <p:cBhvr>
                                            <p:cTn id="15" dur="1" fill="hold">
                                              <p:stCondLst>
                                                <p:cond delay="0"/>
                                              </p:stCondLst>
                                            </p:cTn>
                                            <p:tgtEl>
                                              <p:spTgt spid="409"/>
                                            </p:tgtEl>
                                            <p:attrNameLst>
                                              <p:attrName>style.visibility</p:attrName>
                                            </p:attrNameLst>
                                          </p:cBhvr>
                                          <p:to>
                                            <p:strVal val="visible"/>
                                          </p:to>
                                        </p:set>
                                        <p:anim calcmode="lin" valueType="num">
                                          <p:cBhvr additive="base">
                                            <p:cTn id="16" dur="500"/>
                                            <p:tgtEl>
                                              <p:spTgt spid="409"/>
                                            </p:tgtEl>
                                            <p:attrNameLst>
                                              <p:attrName>ppt_y</p:attrName>
                                            </p:attrNameLst>
                                          </p:cBhvr>
                                          <p:tavLst>
                                            <p:tav tm="0">
                                              <p:val>
                                                <p:strVal val="#ppt_y+#ppt_h*1.125000"/>
                                              </p:val>
                                            </p:tav>
                                            <p:tav tm="100000">
                                              <p:val>
                                                <p:strVal val="#ppt_y"/>
                                              </p:val>
                                            </p:tav>
                                          </p:tavLst>
                                        </p:anim>
                                        <p:animEffect transition="in" filter="wipe(up)">
                                          <p:cBhvr>
                                            <p:cTn id="17" dur="500"/>
                                            <p:tgtEl>
                                              <p:spTgt spid="409"/>
                                            </p:tgtEl>
                                          </p:cBhvr>
                                        </p:animEffect>
                                      </p:childTnLst>
                                    </p:cTn>
                                  </p:par>
                                  <p:par>
                                    <p:cTn id="18" presetID="2" presetClass="entr" presetSubtype="4" fill="hold" grpId="0" nodeType="withEffect">
                                      <p:stCondLst>
                                        <p:cond delay="2500"/>
                                      </p:stCondLst>
                                      <p:childTnLst>
                                        <p:set>
                                          <p:cBhvr>
                                            <p:cTn id="19" dur="1" fill="hold">
                                              <p:stCondLst>
                                                <p:cond delay="0"/>
                                              </p:stCondLst>
                                            </p:cTn>
                                            <p:tgtEl>
                                              <p:spTgt spid="425"/>
                                            </p:tgtEl>
                                            <p:attrNameLst>
                                              <p:attrName>style.visibility</p:attrName>
                                            </p:attrNameLst>
                                          </p:cBhvr>
                                          <p:to>
                                            <p:strVal val="visible"/>
                                          </p:to>
                                        </p:set>
                                        <p:anim calcmode="lin" valueType="num">
                                          <p:cBhvr additive="base">
                                            <p:cTn id="20" dur="750" fill="hold"/>
                                            <p:tgtEl>
                                              <p:spTgt spid="425"/>
                                            </p:tgtEl>
                                            <p:attrNameLst>
                                              <p:attrName>ppt_x</p:attrName>
                                            </p:attrNameLst>
                                          </p:cBhvr>
                                          <p:tavLst>
                                            <p:tav tm="0">
                                              <p:val>
                                                <p:strVal val="#ppt_x"/>
                                              </p:val>
                                            </p:tav>
                                            <p:tav tm="100000">
                                              <p:val>
                                                <p:strVal val="#ppt_x"/>
                                              </p:val>
                                            </p:tav>
                                          </p:tavLst>
                                        </p:anim>
                                        <p:anim calcmode="lin" valueType="num">
                                          <p:cBhvr additive="base">
                                            <p:cTn id="21" dur="750" fill="hold"/>
                                            <p:tgtEl>
                                              <p:spTgt spid="425"/>
                                            </p:tgtEl>
                                            <p:attrNameLst>
                                              <p:attrName>ppt_y</p:attrName>
                                            </p:attrNameLst>
                                          </p:cBhvr>
                                          <p:tavLst>
                                            <p:tav tm="0">
                                              <p:val>
                                                <p:strVal val="1+#ppt_h/2"/>
                                              </p:val>
                                            </p:tav>
                                            <p:tav tm="100000">
                                              <p:val>
                                                <p:strVal val="#ppt_y"/>
                                              </p:val>
                                            </p:tav>
                                          </p:tavLst>
                                        </p:anim>
                                      </p:childTnLst>
                                    </p:cTn>
                                  </p:par>
                                  <p:par>
                                    <p:cTn id="22" presetID="12" presetClass="entr" presetSubtype="4"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p:tgtEl>
                                              <p:spTgt spid="32"/>
                                            </p:tgtEl>
                                            <p:attrNameLst>
                                              <p:attrName>ppt_y</p:attrName>
                                            </p:attrNameLst>
                                          </p:cBhvr>
                                          <p:tavLst>
                                            <p:tav tm="0">
                                              <p:val>
                                                <p:strVal val="#ppt_y+#ppt_h*1.125000"/>
                                              </p:val>
                                            </p:tav>
                                            <p:tav tm="100000">
                                              <p:val>
                                                <p:strVal val="#ppt_y"/>
                                              </p:val>
                                            </p:tav>
                                          </p:tavLst>
                                        </p:anim>
                                        <p:animEffect transition="in" filter="wipe(up)">
                                          <p:cBhvr>
                                            <p:cTn id="25" dur="500"/>
                                            <p:tgtEl>
                                              <p:spTgt spid="32"/>
                                            </p:tgtEl>
                                          </p:cBhvr>
                                        </p:animEffect>
                                      </p:childTnLst>
                                    </p:cTn>
                                  </p:par>
                                  <p:par>
                                    <p:cTn id="26" presetID="1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p:tgtEl>
                                              <p:spTgt spid="41"/>
                                            </p:tgtEl>
                                            <p:attrNameLst>
                                              <p:attrName>ppt_y</p:attrName>
                                            </p:attrNameLst>
                                          </p:cBhvr>
                                          <p:tavLst>
                                            <p:tav tm="0">
                                              <p:val>
                                                <p:strVal val="#ppt_y+#ppt_h*1.125000"/>
                                              </p:val>
                                            </p:tav>
                                            <p:tav tm="100000">
                                              <p:val>
                                                <p:strVal val="#ppt_y"/>
                                              </p:val>
                                            </p:tav>
                                          </p:tavLst>
                                        </p:anim>
                                        <p:animEffect transition="in" filter="wipe(up)">
                                          <p:cBhvr>
                                            <p:cTn id="29" dur="500"/>
                                            <p:tgtEl>
                                              <p:spTgt spid="41"/>
                                            </p:tgtEl>
                                          </p:cBhvr>
                                        </p:animEffect>
                                      </p:childTnLst>
                                    </p:cTn>
                                  </p:par>
                                  <p:par>
                                    <p:cTn id="30" presetID="12" presetClass="entr" presetSubtype="4"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p:tgtEl>
                                              <p:spTgt spid="50"/>
                                            </p:tgtEl>
                                            <p:attrNameLst>
                                              <p:attrName>ppt_y</p:attrName>
                                            </p:attrNameLst>
                                          </p:cBhvr>
                                          <p:tavLst>
                                            <p:tav tm="0">
                                              <p:val>
                                                <p:strVal val="#ppt_y+#ppt_h*1.125000"/>
                                              </p:val>
                                            </p:tav>
                                            <p:tav tm="100000">
                                              <p:val>
                                                <p:strVal val="#ppt_y"/>
                                              </p:val>
                                            </p:tav>
                                          </p:tavLst>
                                        </p:anim>
                                        <p:animEffect transition="in" filter="wipe(up)">
                                          <p:cBhvr>
                                            <p:cTn id="33" dur="500"/>
                                            <p:tgtEl>
                                              <p:spTgt spid="50"/>
                                            </p:tgtEl>
                                          </p:cBhvr>
                                        </p:animEffect>
                                      </p:childTnLst>
                                    </p:cTn>
                                  </p:par>
                                  <p:par>
                                    <p:cTn id="34" presetID="22" presetClass="entr" presetSubtype="8"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left)">
                                          <p:cBhvr>
                                            <p:cTn id="36" dur="500"/>
                                            <p:tgtEl>
                                              <p:spTgt spid="68"/>
                                            </p:tgtEl>
                                          </p:cBhvr>
                                        </p:animEffect>
                                      </p:childTnLst>
                                    </p:cTn>
                                  </p:par>
                                  <p:par>
                                    <p:cTn id="37" presetID="22" presetClass="entr" presetSubtype="8"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left)">
                                          <p:cBhvr>
                                            <p:cTn id="39" dur="500"/>
                                            <p:tgtEl>
                                              <p:spTgt spid="71"/>
                                            </p:tgtEl>
                                          </p:cBhvr>
                                        </p:animEffect>
                                      </p:childTnLst>
                                    </p:cTn>
                                  </p:par>
                                  <p:par>
                                    <p:cTn id="40" presetID="22" presetClass="entr" presetSubtype="8"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par>
                                    <p:cTn id="43" presetID="12" presetClass="entr" presetSubtype="4"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p:tgtEl>
                                              <p:spTgt spid="77"/>
                                            </p:tgtEl>
                                            <p:attrNameLst>
                                              <p:attrName>ppt_y</p:attrName>
                                            </p:attrNameLst>
                                          </p:cBhvr>
                                          <p:tavLst>
                                            <p:tav tm="0">
                                              <p:val>
                                                <p:strVal val="#ppt_y+#ppt_h*1.125000"/>
                                              </p:val>
                                            </p:tav>
                                            <p:tav tm="100000">
                                              <p:val>
                                                <p:strVal val="#ppt_y"/>
                                              </p:val>
                                            </p:tav>
                                          </p:tavLst>
                                        </p:anim>
                                        <p:animEffect transition="in" filter="wipe(up)">
                                          <p:cBhvr>
                                            <p:cTn id="46" dur="500"/>
                                            <p:tgtEl>
                                              <p:spTgt spid="77"/>
                                            </p:tgtEl>
                                          </p:cBhvr>
                                        </p:animEffect>
                                      </p:childTnLst>
                                    </p:cTn>
                                  </p:par>
                                  <p:par>
                                    <p:cTn id="47" presetID="1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p:tgtEl>
                                              <p:spTgt spid="80"/>
                                            </p:tgtEl>
                                            <p:attrNameLst>
                                              <p:attrName>ppt_y</p:attrName>
                                            </p:attrNameLst>
                                          </p:cBhvr>
                                          <p:tavLst>
                                            <p:tav tm="0">
                                              <p:val>
                                                <p:strVal val="#ppt_y+#ppt_h*1.125000"/>
                                              </p:val>
                                            </p:tav>
                                            <p:tav tm="100000">
                                              <p:val>
                                                <p:strVal val="#ppt_y"/>
                                              </p:val>
                                            </p:tav>
                                          </p:tavLst>
                                        </p:anim>
                                        <p:animEffect transition="in" filter="wipe(up)">
                                          <p:cBhvr>
                                            <p:cTn id="50" dur="500"/>
                                            <p:tgtEl>
                                              <p:spTgt spid="80"/>
                                            </p:tgtEl>
                                          </p:cBhvr>
                                        </p:animEffect>
                                      </p:childTnLst>
                                    </p:cTn>
                                  </p:par>
                                  <p:par>
                                    <p:cTn id="51" presetID="22" presetClass="entr" presetSubtype="8"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left)">
                                          <p:cBhvr>
                                            <p:cTn id="53" dur="500"/>
                                            <p:tgtEl>
                                              <p:spTgt spid="83"/>
                                            </p:tgtEl>
                                          </p:cBhvr>
                                        </p:animEffect>
                                      </p:childTnLst>
                                    </p:cTn>
                                  </p:par>
                                  <p:par>
                                    <p:cTn id="54" presetID="22" presetClass="entr" presetSubtype="8" fill="hold"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left)">
                                          <p:cBhvr>
                                            <p:cTn id="5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42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Freeform 275"/>
          <p:cNvSpPr/>
          <p:nvPr/>
        </p:nvSpPr>
        <p:spPr>
          <a:xfrm>
            <a:off x="-600" y="3150941"/>
            <a:ext cx="12193200" cy="3732791"/>
          </a:xfrm>
          <a:custGeom>
            <a:avLst/>
            <a:gdLst>
              <a:gd name="connsiteX0" fmla="*/ 6599588 w 12193200"/>
              <a:gd name="connsiteY0" fmla="*/ 0 h 3732790"/>
              <a:gd name="connsiteX1" fmla="*/ 6610849 w 12193200"/>
              <a:gd name="connsiteY1" fmla="*/ 0 h 3732790"/>
              <a:gd name="connsiteX2" fmla="*/ 6610849 w 12193200"/>
              <a:gd name="connsiteY2" fmla="*/ 97862 h 3732790"/>
              <a:gd name="connsiteX3" fmla="*/ 6618356 w 12193200"/>
              <a:gd name="connsiteY3" fmla="*/ 97862 h 3732790"/>
              <a:gd name="connsiteX4" fmla="*/ 6618356 w 12193200"/>
              <a:gd name="connsiteY4" fmla="*/ 127974 h 3732790"/>
              <a:gd name="connsiteX5" fmla="*/ 6623986 w 12193200"/>
              <a:gd name="connsiteY5" fmla="*/ 127974 h 3732790"/>
              <a:gd name="connsiteX6" fmla="*/ 6623986 w 12193200"/>
              <a:gd name="connsiteY6" fmla="*/ 314288 h 3732790"/>
              <a:gd name="connsiteX7" fmla="*/ 6642754 w 12193200"/>
              <a:gd name="connsiteY7" fmla="*/ 314288 h 3732790"/>
              <a:gd name="connsiteX8" fmla="*/ 6642754 w 12193200"/>
              <a:gd name="connsiteY8" fmla="*/ 323698 h 3732790"/>
              <a:gd name="connsiteX9" fmla="*/ 6657769 w 12193200"/>
              <a:gd name="connsiteY9" fmla="*/ 323698 h 3732790"/>
              <a:gd name="connsiteX10" fmla="*/ 6657769 w 12193200"/>
              <a:gd name="connsiteY10" fmla="*/ 334990 h 3732790"/>
              <a:gd name="connsiteX11" fmla="*/ 6669030 w 12193200"/>
              <a:gd name="connsiteY11" fmla="*/ 334990 h 3732790"/>
              <a:gd name="connsiteX12" fmla="*/ 6669030 w 12193200"/>
              <a:gd name="connsiteY12" fmla="*/ 350045 h 3732790"/>
              <a:gd name="connsiteX13" fmla="*/ 6680291 w 12193200"/>
              <a:gd name="connsiteY13" fmla="*/ 350045 h 3732790"/>
              <a:gd name="connsiteX14" fmla="*/ 6680291 w 12193200"/>
              <a:gd name="connsiteY14" fmla="*/ 459199 h 3732790"/>
              <a:gd name="connsiteX15" fmla="*/ 6699059 w 12193200"/>
              <a:gd name="connsiteY15" fmla="*/ 459199 h 3732790"/>
              <a:gd name="connsiteX16" fmla="*/ 6699059 w 12193200"/>
              <a:gd name="connsiteY16" fmla="*/ 421560 h 3732790"/>
              <a:gd name="connsiteX17" fmla="*/ 6721581 w 12193200"/>
              <a:gd name="connsiteY17" fmla="*/ 421560 h 3732790"/>
              <a:gd name="connsiteX18" fmla="*/ 6721581 w 12193200"/>
              <a:gd name="connsiteY18" fmla="*/ 459199 h 3732790"/>
              <a:gd name="connsiteX19" fmla="*/ 6732842 w 12193200"/>
              <a:gd name="connsiteY19" fmla="*/ 459199 h 3732790"/>
              <a:gd name="connsiteX20" fmla="*/ 6732842 w 12193200"/>
              <a:gd name="connsiteY20" fmla="*/ 654924 h 3732790"/>
              <a:gd name="connsiteX21" fmla="*/ 6744103 w 12193200"/>
              <a:gd name="connsiteY21" fmla="*/ 654924 h 3732790"/>
              <a:gd name="connsiteX22" fmla="*/ 6744103 w 12193200"/>
              <a:gd name="connsiteY22" fmla="*/ 828065 h 3732790"/>
              <a:gd name="connsiteX23" fmla="*/ 6766625 w 12193200"/>
              <a:gd name="connsiteY23" fmla="*/ 828065 h 3732790"/>
              <a:gd name="connsiteX24" fmla="*/ 6766625 w 12193200"/>
              <a:gd name="connsiteY24" fmla="*/ 875114 h 3732790"/>
              <a:gd name="connsiteX25" fmla="*/ 6789146 w 12193200"/>
              <a:gd name="connsiteY25" fmla="*/ 875114 h 3732790"/>
              <a:gd name="connsiteX26" fmla="*/ 6789146 w 12193200"/>
              <a:gd name="connsiteY26" fmla="*/ 997442 h 3732790"/>
              <a:gd name="connsiteX27" fmla="*/ 6807915 w 12193200"/>
              <a:gd name="connsiteY27" fmla="*/ 997442 h 3732790"/>
              <a:gd name="connsiteX28" fmla="*/ 6807915 w 12193200"/>
              <a:gd name="connsiteY28" fmla="*/ 978622 h 3732790"/>
              <a:gd name="connsiteX29" fmla="*/ 6824806 w 12193200"/>
              <a:gd name="connsiteY29" fmla="*/ 978622 h 3732790"/>
              <a:gd name="connsiteX30" fmla="*/ 6824806 w 12193200"/>
              <a:gd name="connsiteY30" fmla="*/ 940983 h 3732790"/>
              <a:gd name="connsiteX31" fmla="*/ 6862342 w 12193200"/>
              <a:gd name="connsiteY31" fmla="*/ 940983 h 3732790"/>
              <a:gd name="connsiteX32" fmla="*/ 6862342 w 12193200"/>
              <a:gd name="connsiteY32" fmla="*/ 924045 h 3732790"/>
              <a:gd name="connsiteX33" fmla="*/ 6967444 w 12193200"/>
              <a:gd name="connsiteY33" fmla="*/ 924045 h 3732790"/>
              <a:gd name="connsiteX34" fmla="*/ 6967444 w 12193200"/>
              <a:gd name="connsiteY34" fmla="*/ 875114 h 3732790"/>
              <a:gd name="connsiteX35" fmla="*/ 7008734 w 12193200"/>
              <a:gd name="connsiteY35" fmla="*/ 875114 h 3732790"/>
              <a:gd name="connsiteX36" fmla="*/ 7008734 w 12193200"/>
              <a:gd name="connsiteY36" fmla="*/ 845002 h 3732790"/>
              <a:gd name="connsiteX37" fmla="*/ 7046270 w 12193200"/>
              <a:gd name="connsiteY37" fmla="*/ 845002 h 3732790"/>
              <a:gd name="connsiteX38" fmla="*/ 7046270 w 12193200"/>
              <a:gd name="connsiteY38" fmla="*/ 875114 h 3732790"/>
              <a:gd name="connsiteX39" fmla="*/ 7061285 w 12193200"/>
              <a:gd name="connsiteY39" fmla="*/ 875114 h 3732790"/>
              <a:gd name="connsiteX40" fmla="*/ 7061285 w 12193200"/>
              <a:gd name="connsiteY40" fmla="*/ 858176 h 3732790"/>
              <a:gd name="connsiteX41" fmla="*/ 7074423 w 12193200"/>
              <a:gd name="connsiteY41" fmla="*/ 858176 h 3732790"/>
              <a:gd name="connsiteX42" fmla="*/ 7074423 w 12193200"/>
              <a:gd name="connsiteY42" fmla="*/ 835593 h 3732790"/>
              <a:gd name="connsiteX43" fmla="*/ 7138235 w 12193200"/>
              <a:gd name="connsiteY43" fmla="*/ 835593 h 3732790"/>
              <a:gd name="connsiteX44" fmla="*/ 7138235 w 12193200"/>
              <a:gd name="connsiteY44" fmla="*/ 404622 h 3732790"/>
              <a:gd name="connsiteX45" fmla="*/ 7164510 w 12193200"/>
              <a:gd name="connsiteY45" fmla="*/ 404622 h 3732790"/>
              <a:gd name="connsiteX46" fmla="*/ 7164510 w 12193200"/>
              <a:gd name="connsiteY46" fmla="*/ 395213 h 3732790"/>
              <a:gd name="connsiteX47" fmla="*/ 7202046 w 12193200"/>
              <a:gd name="connsiteY47" fmla="*/ 395213 h 3732790"/>
              <a:gd name="connsiteX48" fmla="*/ 7202046 w 12193200"/>
              <a:gd name="connsiteY48" fmla="*/ 383921 h 3732790"/>
              <a:gd name="connsiteX49" fmla="*/ 7254597 w 12193200"/>
              <a:gd name="connsiteY49" fmla="*/ 383921 h 3732790"/>
              <a:gd name="connsiteX50" fmla="*/ 7254597 w 12193200"/>
              <a:gd name="connsiteY50" fmla="*/ 350045 h 3732790"/>
              <a:gd name="connsiteX51" fmla="*/ 7263981 w 12193200"/>
              <a:gd name="connsiteY51" fmla="*/ 350045 h 3732790"/>
              <a:gd name="connsiteX52" fmla="*/ 7263981 w 12193200"/>
              <a:gd name="connsiteY52" fmla="*/ 334990 h 3732790"/>
              <a:gd name="connsiteX53" fmla="*/ 7271489 w 12193200"/>
              <a:gd name="connsiteY53" fmla="*/ 334990 h 3732790"/>
              <a:gd name="connsiteX54" fmla="*/ 7271489 w 12193200"/>
              <a:gd name="connsiteY54" fmla="*/ 323698 h 3732790"/>
              <a:gd name="connsiteX55" fmla="*/ 7288380 w 12193200"/>
              <a:gd name="connsiteY55" fmla="*/ 323698 h 3732790"/>
              <a:gd name="connsiteX56" fmla="*/ 7288380 w 12193200"/>
              <a:gd name="connsiteY56" fmla="*/ 291705 h 3732790"/>
              <a:gd name="connsiteX57" fmla="*/ 7301518 w 12193200"/>
              <a:gd name="connsiteY57" fmla="*/ 291705 h 3732790"/>
              <a:gd name="connsiteX58" fmla="*/ 7301518 w 12193200"/>
              <a:gd name="connsiteY58" fmla="*/ 265357 h 3732790"/>
              <a:gd name="connsiteX59" fmla="*/ 7339054 w 12193200"/>
              <a:gd name="connsiteY59" fmla="*/ 265357 h 3732790"/>
              <a:gd name="connsiteX60" fmla="*/ 7339054 w 12193200"/>
              <a:gd name="connsiteY60" fmla="*/ 201370 h 3732790"/>
              <a:gd name="connsiteX61" fmla="*/ 7354069 w 12193200"/>
              <a:gd name="connsiteY61" fmla="*/ 201370 h 3732790"/>
              <a:gd name="connsiteX62" fmla="*/ 7354069 w 12193200"/>
              <a:gd name="connsiteY62" fmla="*/ 127974 h 3732790"/>
              <a:gd name="connsiteX63" fmla="*/ 7372837 w 12193200"/>
              <a:gd name="connsiteY63" fmla="*/ 127974 h 3732790"/>
              <a:gd name="connsiteX64" fmla="*/ 7372837 w 12193200"/>
              <a:gd name="connsiteY64" fmla="*/ 86570 h 3732790"/>
              <a:gd name="connsiteX65" fmla="*/ 7385975 w 12193200"/>
              <a:gd name="connsiteY65" fmla="*/ 86570 h 3732790"/>
              <a:gd name="connsiteX66" fmla="*/ 7385975 w 12193200"/>
              <a:gd name="connsiteY66" fmla="*/ 0 h 3732790"/>
              <a:gd name="connsiteX67" fmla="*/ 7395359 w 12193200"/>
              <a:gd name="connsiteY67" fmla="*/ 0 h 3732790"/>
              <a:gd name="connsiteX68" fmla="*/ 7395359 w 12193200"/>
              <a:gd name="connsiteY68" fmla="*/ 86570 h 3732790"/>
              <a:gd name="connsiteX69" fmla="*/ 7408496 w 12193200"/>
              <a:gd name="connsiteY69" fmla="*/ 86570 h 3732790"/>
              <a:gd name="connsiteX70" fmla="*/ 7408496 w 12193200"/>
              <a:gd name="connsiteY70" fmla="*/ 127974 h 3732790"/>
              <a:gd name="connsiteX71" fmla="*/ 7416004 w 12193200"/>
              <a:gd name="connsiteY71" fmla="*/ 127974 h 3732790"/>
              <a:gd name="connsiteX72" fmla="*/ 7416004 w 12193200"/>
              <a:gd name="connsiteY72" fmla="*/ 201370 h 3732790"/>
              <a:gd name="connsiteX73" fmla="*/ 7423511 w 12193200"/>
              <a:gd name="connsiteY73" fmla="*/ 201370 h 3732790"/>
              <a:gd name="connsiteX74" fmla="*/ 7423511 w 12193200"/>
              <a:gd name="connsiteY74" fmla="*/ 225836 h 3732790"/>
              <a:gd name="connsiteX75" fmla="*/ 7438526 w 12193200"/>
              <a:gd name="connsiteY75" fmla="*/ 225836 h 3732790"/>
              <a:gd name="connsiteX76" fmla="*/ 7438526 w 12193200"/>
              <a:gd name="connsiteY76" fmla="*/ 265357 h 3732790"/>
              <a:gd name="connsiteX77" fmla="*/ 7449786 w 12193200"/>
              <a:gd name="connsiteY77" fmla="*/ 265357 h 3732790"/>
              <a:gd name="connsiteX78" fmla="*/ 7449786 w 12193200"/>
              <a:gd name="connsiteY78" fmla="*/ 302996 h 3732790"/>
              <a:gd name="connsiteX79" fmla="*/ 7459171 w 12193200"/>
              <a:gd name="connsiteY79" fmla="*/ 302996 h 3732790"/>
              <a:gd name="connsiteX80" fmla="*/ 7459171 w 12193200"/>
              <a:gd name="connsiteY80" fmla="*/ 265357 h 3732790"/>
              <a:gd name="connsiteX81" fmla="*/ 7474185 w 12193200"/>
              <a:gd name="connsiteY81" fmla="*/ 265357 h 3732790"/>
              <a:gd name="connsiteX82" fmla="*/ 7474185 w 12193200"/>
              <a:gd name="connsiteY82" fmla="*/ 302996 h 3732790"/>
              <a:gd name="connsiteX83" fmla="*/ 7479816 w 12193200"/>
              <a:gd name="connsiteY83" fmla="*/ 302996 h 3732790"/>
              <a:gd name="connsiteX84" fmla="*/ 7479816 w 12193200"/>
              <a:gd name="connsiteY84" fmla="*/ 323698 h 3732790"/>
              <a:gd name="connsiteX85" fmla="*/ 7500461 w 12193200"/>
              <a:gd name="connsiteY85" fmla="*/ 323698 h 3732790"/>
              <a:gd name="connsiteX86" fmla="*/ 7500461 w 12193200"/>
              <a:gd name="connsiteY86" fmla="*/ 350045 h 3732790"/>
              <a:gd name="connsiteX87" fmla="*/ 7500461 w 12193200"/>
              <a:gd name="connsiteY87" fmla="*/ 366983 h 3732790"/>
              <a:gd name="connsiteX88" fmla="*/ 7500461 w 12193200"/>
              <a:gd name="connsiteY88" fmla="*/ 404622 h 3732790"/>
              <a:gd name="connsiteX89" fmla="*/ 7500461 w 12193200"/>
              <a:gd name="connsiteY89" fmla="*/ 425324 h 3732790"/>
              <a:gd name="connsiteX90" fmla="*/ 7500461 w 12193200"/>
              <a:gd name="connsiteY90" fmla="*/ 459199 h 3732790"/>
              <a:gd name="connsiteX91" fmla="*/ 7703157 w 12193200"/>
              <a:gd name="connsiteY91" fmla="*/ 459199 h 3732790"/>
              <a:gd name="connsiteX92" fmla="*/ 7703157 w 12193200"/>
              <a:gd name="connsiteY92" fmla="*/ 395213 h 3732790"/>
              <a:gd name="connsiteX93" fmla="*/ 7720048 w 12193200"/>
              <a:gd name="connsiteY93" fmla="*/ 395213 h 3732790"/>
              <a:gd name="connsiteX94" fmla="*/ 7720048 w 12193200"/>
              <a:gd name="connsiteY94" fmla="*/ 387685 h 3732790"/>
              <a:gd name="connsiteX95" fmla="*/ 7744447 w 12193200"/>
              <a:gd name="connsiteY95" fmla="*/ 387685 h 3732790"/>
              <a:gd name="connsiteX96" fmla="*/ 7744447 w 12193200"/>
              <a:gd name="connsiteY96" fmla="*/ 368865 h 3732790"/>
              <a:gd name="connsiteX97" fmla="*/ 7753831 w 12193200"/>
              <a:gd name="connsiteY97" fmla="*/ 368865 h 3732790"/>
              <a:gd name="connsiteX98" fmla="*/ 7753831 w 12193200"/>
              <a:gd name="connsiteY98" fmla="*/ 361337 h 3732790"/>
              <a:gd name="connsiteX99" fmla="*/ 7832657 w 12193200"/>
              <a:gd name="connsiteY99" fmla="*/ 361337 h 3732790"/>
              <a:gd name="connsiteX100" fmla="*/ 7832657 w 12193200"/>
              <a:gd name="connsiteY100" fmla="*/ 368865 h 3732790"/>
              <a:gd name="connsiteX101" fmla="*/ 7836411 w 12193200"/>
              <a:gd name="connsiteY101" fmla="*/ 368865 h 3732790"/>
              <a:gd name="connsiteX102" fmla="*/ 7836411 w 12193200"/>
              <a:gd name="connsiteY102" fmla="*/ 387685 h 3732790"/>
              <a:gd name="connsiteX103" fmla="*/ 7843918 w 12193200"/>
              <a:gd name="connsiteY103" fmla="*/ 387685 h 3732790"/>
              <a:gd name="connsiteX104" fmla="*/ 7843918 w 12193200"/>
              <a:gd name="connsiteY104" fmla="*/ 395213 h 3732790"/>
              <a:gd name="connsiteX105" fmla="*/ 7883332 w 12193200"/>
              <a:gd name="connsiteY105" fmla="*/ 395213 h 3732790"/>
              <a:gd name="connsiteX106" fmla="*/ 7883332 w 12193200"/>
              <a:gd name="connsiteY106" fmla="*/ 675626 h 3732790"/>
              <a:gd name="connsiteX107" fmla="*/ 7952774 w 12193200"/>
              <a:gd name="connsiteY107" fmla="*/ 675626 h 3732790"/>
              <a:gd name="connsiteX108" fmla="*/ 7952774 w 12193200"/>
              <a:gd name="connsiteY108" fmla="*/ 685035 h 3732790"/>
              <a:gd name="connsiteX109" fmla="*/ 7988433 w 12193200"/>
              <a:gd name="connsiteY109" fmla="*/ 685035 h 3732790"/>
              <a:gd name="connsiteX110" fmla="*/ 7988433 w 12193200"/>
              <a:gd name="connsiteY110" fmla="*/ 705737 h 3732790"/>
              <a:gd name="connsiteX111" fmla="*/ 7997818 w 12193200"/>
              <a:gd name="connsiteY111" fmla="*/ 705737 h 3732790"/>
              <a:gd name="connsiteX112" fmla="*/ 7997818 w 12193200"/>
              <a:gd name="connsiteY112" fmla="*/ 724557 h 3732790"/>
              <a:gd name="connsiteX113" fmla="*/ 8012832 w 12193200"/>
              <a:gd name="connsiteY113" fmla="*/ 724557 h 3732790"/>
              <a:gd name="connsiteX114" fmla="*/ 8012832 w 12193200"/>
              <a:gd name="connsiteY114" fmla="*/ 1102832 h 3732790"/>
              <a:gd name="connsiteX115" fmla="*/ 8031600 w 12193200"/>
              <a:gd name="connsiteY115" fmla="*/ 1102832 h 3732790"/>
              <a:gd name="connsiteX116" fmla="*/ 8031600 w 12193200"/>
              <a:gd name="connsiteY116" fmla="*/ 940983 h 3732790"/>
              <a:gd name="connsiteX117" fmla="*/ 8040984 w 12193200"/>
              <a:gd name="connsiteY117" fmla="*/ 940983 h 3732790"/>
              <a:gd name="connsiteX118" fmla="*/ 8040984 w 12193200"/>
              <a:gd name="connsiteY118" fmla="*/ 833711 h 3732790"/>
              <a:gd name="connsiteX119" fmla="*/ 8044738 w 12193200"/>
              <a:gd name="connsiteY119" fmla="*/ 833711 h 3732790"/>
              <a:gd name="connsiteX120" fmla="*/ 8044738 w 12193200"/>
              <a:gd name="connsiteY120" fmla="*/ 668098 h 3732790"/>
              <a:gd name="connsiteX121" fmla="*/ 8099166 w 12193200"/>
              <a:gd name="connsiteY121" fmla="*/ 668098 h 3732790"/>
              <a:gd name="connsiteX122" fmla="*/ 8099166 w 12193200"/>
              <a:gd name="connsiteY122" fmla="*/ 658688 h 3732790"/>
              <a:gd name="connsiteX123" fmla="*/ 8123564 w 12193200"/>
              <a:gd name="connsiteY123" fmla="*/ 658688 h 3732790"/>
              <a:gd name="connsiteX124" fmla="*/ 8123564 w 12193200"/>
              <a:gd name="connsiteY124" fmla="*/ 668098 h 3732790"/>
              <a:gd name="connsiteX125" fmla="*/ 8127318 w 12193200"/>
              <a:gd name="connsiteY125" fmla="*/ 668098 h 3732790"/>
              <a:gd name="connsiteX126" fmla="*/ 8127318 w 12193200"/>
              <a:gd name="connsiteY126" fmla="*/ 624812 h 3732790"/>
              <a:gd name="connsiteX127" fmla="*/ 8140456 w 12193200"/>
              <a:gd name="connsiteY127" fmla="*/ 624812 h 3732790"/>
              <a:gd name="connsiteX128" fmla="*/ 8140456 w 12193200"/>
              <a:gd name="connsiteY128" fmla="*/ 668098 h 3732790"/>
              <a:gd name="connsiteX129" fmla="*/ 8223036 w 12193200"/>
              <a:gd name="connsiteY129" fmla="*/ 668098 h 3732790"/>
              <a:gd name="connsiteX130" fmla="*/ 8223036 w 12193200"/>
              <a:gd name="connsiteY130" fmla="*/ 833711 h 3732790"/>
              <a:gd name="connsiteX131" fmla="*/ 8226789 w 12193200"/>
              <a:gd name="connsiteY131" fmla="*/ 833711 h 3732790"/>
              <a:gd name="connsiteX132" fmla="*/ 8226789 w 12193200"/>
              <a:gd name="connsiteY132" fmla="*/ 863822 h 3732790"/>
              <a:gd name="connsiteX133" fmla="*/ 8238050 w 12193200"/>
              <a:gd name="connsiteY133" fmla="*/ 863822 h 3732790"/>
              <a:gd name="connsiteX134" fmla="*/ 8238050 w 12193200"/>
              <a:gd name="connsiteY134" fmla="*/ 880760 h 3732790"/>
              <a:gd name="connsiteX135" fmla="*/ 8269956 w 12193200"/>
              <a:gd name="connsiteY135" fmla="*/ 880760 h 3732790"/>
              <a:gd name="connsiteX136" fmla="*/ 8269956 w 12193200"/>
              <a:gd name="connsiteY136" fmla="*/ 745258 h 3732790"/>
              <a:gd name="connsiteX137" fmla="*/ 8290601 w 12193200"/>
              <a:gd name="connsiteY137" fmla="*/ 745258 h 3732790"/>
              <a:gd name="connsiteX138" fmla="*/ 8290601 w 12193200"/>
              <a:gd name="connsiteY138" fmla="*/ 715147 h 3732790"/>
              <a:gd name="connsiteX139" fmla="*/ 8322507 w 12193200"/>
              <a:gd name="connsiteY139" fmla="*/ 715147 h 3732790"/>
              <a:gd name="connsiteX140" fmla="*/ 8322507 w 12193200"/>
              <a:gd name="connsiteY140" fmla="*/ 647396 h 3732790"/>
              <a:gd name="connsiteX141" fmla="*/ 8395703 w 12193200"/>
              <a:gd name="connsiteY141" fmla="*/ 647396 h 3732790"/>
              <a:gd name="connsiteX142" fmla="*/ 8395703 w 12193200"/>
              <a:gd name="connsiteY142" fmla="*/ 636104 h 3732790"/>
              <a:gd name="connsiteX143" fmla="*/ 8420102 w 12193200"/>
              <a:gd name="connsiteY143" fmla="*/ 636104 h 3732790"/>
              <a:gd name="connsiteX144" fmla="*/ 8420102 w 12193200"/>
              <a:gd name="connsiteY144" fmla="*/ 647396 h 3732790"/>
              <a:gd name="connsiteX145" fmla="*/ 8448254 w 12193200"/>
              <a:gd name="connsiteY145" fmla="*/ 647396 h 3732790"/>
              <a:gd name="connsiteX146" fmla="*/ 8448254 w 12193200"/>
              <a:gd name="connsiteY146" fmla="*/ 624812 h 3732790"/>
              <a:gd name="connsiteX147" fmla="*/ 8470776 w 12193200"/>
              <a:gd name="connsiteY147" fmla="*/ 624812 h 3732790"/>
              <a:gd name="connsiteX148" fmla="*/ 8470776 w 12193200"/>
              <a:gd name="connsiteY148" fmla="*/ 647396 h 3732790"/>
              <a:gd name="connsiteX149" fmla="*/ 8562740 w 12193200"/>
              <a:gd name="connsiteY149" fmla="*/ 647396 h 3732790"/>
              <a:gd name="connsiteX150" fmla="*/ 8562740 w 12193200"/>
              <a:gd name="connsiteY150" fmla="*/ 715147 h 3732790"/>
              <a:gd name="connsiteX151" fmla="*/ 8562740 w 12193200"/>
              <a:gd name="connsiteY151" fmla="*/ 745258 h 3732790"/>
              <a:gd name="connsiteX152" fmla="*/ 8562740 w 12193200"/>
              <a:gd name="connsiteY152" fmla="*/ 954156 h 3732790"/>
              <a:gd name="connsiteX153" fmla="*/ 8589015 w 12193200"/>
              <a:gd name="connsiteY153" fmla="*/ 954156 h 3732790"/>
              <a:gd name="connsiteX154" fmla="*/ 8589015 w 12193200"/>
              <a:gd name="connsiteY154" fmla="*/ 933455 h 3732790"/>
              <a:gd name="connsiteX155" fmla="*/ 8596522 w 12193200"/>
              <a:gd name="connsiteY155" fmla="*/ 933455 h 3732790"/>
              <a:gd name="connsiteX156" fmla="*/ 8596522 w 12193200"/>
              <a:gd name="connsiteY156" fmla="*/ 916517 h 3732790"/>
              <a:gd name="connsiteX157" fmla="*/ 8620921 w 12193200"/>
              <a:gd name="connsiteY157" fmla="*/ 916517 h 3732790"/>
              <a:gd name="connsiteX158" fmla="*/ 8620921 w 12193200"/>
              <a:gd name="connsiteY158" fmla="*/ 933455 h 3732790"/>
              <a:gd name="connsiteX159" fmla="*/ 8626552 w 12193200"/>
              <a:gd name="connsiteY159" fmla="*/ 933455 h 3732790"/>
              <a:gd name="connsiteX160" fmla="*/ 8626552 w 12193200"/>
              <a:gd name="connsiteY160" fmla="*/ 856294 h 3732790"/>
              <a:gd name="connsiteX161" fmla="*/ 8647196 w 12193200"/>
              <a:gd name="connsiteY161" fmla="*/ 856294 h 3732790"/>
              <a:gd name="connsiteX162" fmla="*/ 8647196 w 12193200"/>
              <a:gd name="connsiteY162" fmla="*/ 833711 h 3732790"/>
              <a:gd name="connsiteX163" fmla="*/ 8669718 w 12193200"/>
              <a:gd name="connsiteY163" fmla="*/ 833711 h 3732790"/>
              <a:gd name="connsiteX164" fmla="*/ 8669718 w 12193200"/>
              <a:gd name="connsiteY164" fmla="*/ 846884 h 3732790"/>
              <a:gd name="connsiteX165" fmla="*/ 8688486 w 12193200"/>
              <a:gd name="connsiteY165" fmla="*/ 846884 h 3732790"/>
              <a:gd name="connsiteX166" fmla="*/ 8688486 w 12193200"/>
              <a:gd name="connsiteY166" fmla="*/ 833711 h 3732790"/>
              <a:gd name="connsiteX167" fmla="*/ 8699748 w 12193200"/>
              <a:gd name="connsiteY167" fmla="*/ 833711 h 3732790"/>
              <a:gd name="connsiteX168" fmla="*/ 8699748 w 12193200"/>
              <a:gd name="connsiteY168" fmla="*/ 692563 h 3732790"/>
              <a:gd name="connsiteX169" fmla="*/ 8716639 w 12193200"/>
              <a:gd name="connsiteY169" fmla="*/ 692563 h 3732790"/>
              <a:gd name="connsiteX170" fmla="*/ 8716639 w 12193200"/>
              <a:gd name="connsiteY170" fmla="*/ 683153 h 3732790"/>
              <a:gd name="connsiteX171" fmla="*/ 8827371 w 12193200"/>
              <a:gd name="connsiteY171" fmla="*/ 683153 h 3732790"/>
              <a:gd name="connsiteX172" fmla="*/ 8827371 w 12193200"/>
              <a:gd name="connsiteY172" fmla="*/ 692563 h 3732790"/>
              <a:gd name="connsiteX173" fmla="*/ 8849893 w 12193200"/>
              <a:gd name="connsiteY173" fmla="*/ 692563 h 3732790"/>
              <a:gd name="connsiteX174" fmla="*/ 8849893 w 12193200"/>
              <a:gd name="connsiteY174" fmla="*/ 675626 h 3732790"/>
              <a:gd name="connsiteX175" fmla="*/ 8864908 w 12193200"/>
              <a:gd name="connsiteY175" fmla="*/ 675626 h 3732790"/>
              <a:gd name="connsiteX176" fmla="*/ 8864908 w 12193200"/>
              <a:gd name="connsiteY176" fmla="*/ 692563 h 3732790"/>
              <a:gd name="connsiteX177" fmla="*/ 8889306 w 12193200"/>
              <a:gd name="connsiteY177" fmla="*/ 692563 h 3732790"/>
              <a:gd name="connsiteX178" fmla="*/ 8889306 w 12193200"/>
              <a:gd name="connsiteY178" fmla="*/ 807363 h 3732790"/>
              <a:gd name="connsiteX179" fmla="*/ 8906198 w 12193200"/>
              <a:gd name="connsiteY179" fmla="*/ 807363 h 3732790"/>
              <a:gd name="connsiteX180" fmla="*/ 8906198 w 12193200"/>
              <a:gd name="connsiteY180" fmla="*/ 833711 h 3732790"/>
              <a:gd name="connsiteX181" fmla="*/ 8936226 w 12193200"/>
              <a:gd name="connsiteY181" fmla="*/ 833711 h 3732790"/>
              <a:gd name="connsiteX182" fmla="*/ 8936226 w 12193200"/>
              <a:gd name="connsiteY182" fmla="*/ 850648 h 3732790"/>
              <a:gd name="connsiteX183" fmla="*/ 8979394 w 12193200"/>
              <a:gd name="connsiteY183" fmla="*/ 850648 h 3732790"/>
              <a:gd name="connsiteX184" fmla="*/ 8979394 w 12193200"/>
              <a:gd name="connsiteY184" fmla="*/ 668098 h 3732790"/>
              <a:gd name="connsiteX185" fmla="*/ 9039452 w 12193200"/>
              <a:gd name="connsiteY185" fmla="*/ 668098 h 3732790"/>
              <a:gd name="connsiteX186" fmla="*/ 9039452 w 12193200"/>
              <a:gd name="connsiteY186" fmla="*/ 653042 h 3732790"/>
              <a:gd name="connsiteX187" fmla="*/ 9123908 w 12193200"/>
              <a:gd name="connsiteY187" fmla="*/ 653042 h 3732790"/>
              <a:gd name="connsiteX188" fmla="*/ 9123908 w 12193200"/>
              <a:gd name="connsiteY188" fmla="*/ 521304 h 3732790"/>
              <a:gd name="connsiteX189" fmla="*/ 9163322 w 12193200"/>
              <a:gd name="connsiteY189" fmla="*/ 521304 h 3732790"/>
              <a:gd name="connsiteX190" fmla="*/ 9163322 w 12193200"/>
              <a:gd name="connsiteY190" fmla="*/ 476137 h 3732790"/>
              <a:gd name="connsiteX191" fmla="*/ 9193350 w 12193200"/>
              <a:gd name="connsiteY191" fmla="*/ 476137 h 3732790"/>
              <a:gd name="connsiteX192" fmla="*/ 9193350 w 12193200"/>
              <a:gd name="connsiteY192" fmla="*/ 451672 h 3732790"/>
              <a:gd name="connsiteX193" fmla="*/ 9206488 w 12193200"/>
              <a:gd name="connsiteY193" fmla="*/ 451672 h 3732790"/>
              <a:gd name="connsiteX194" fmla="*/ 9206488 w 12193200"/>
              <a:gd name="connsiteY194" fmla="*/ 438498 h 3732790"/>
              <a:gd name="connsiteX195" fmla="*/ 9217750 w 12193200"/>
              <a:gd name="connsiteY195" fmla="*/ 438498 h 3732790"/>
              <a:gd name="connsiteX196" fmla="*/ 9217750 w 12193200"/>
              <a:gd name="connsiteY196" fmla="*/ 419678 h 3732790"/>
              <a:gd name="connsiteX197" fmla="*/ 9232764 w 12193200"/>
              <a:gd name="connsiteY197" fmla="*/ 419678 h 3732790"/>
              <a:gd name="connsiteX198" fmla="*/ 9232764 w 12193200"/>
              <a:gd name="connsiteY198" fmla="*/ 397095 h 3732790"/>
              <a:gd name="connsiteX199" fmla="*/ 9244025 w 12193200"/>
              <a:gd name="connsiteY199" fmla="*/ 397095 h 3732790"/>
              <a:gd name="connsiteX200" fmla="*/ 9244025 w 12193200"/>
              <a:gd name="connsiteY200" fmla="*/ 312406 h 3732790"/>
              <a:gd name="connsiteX201" fmla="*/ 9247778 w 12193200"/>
              <a:gd name="connsiteY201" fmla="*/ 312406 h 3732790"/>
              <a:gd name="connsiteX202" fmla="*/ 9247778 w 12193200"/>
              <a:gd name="connsiteY202" fmla="*/ 397095 h 3732790"/>
              <a:gd name="connsiteX203" fmla="*/ 9275931 w 12193200"/>
              <a:gd name="connsiteY203" fmla="*/ 397095 h 3732790"/>
              <a:gd name="connsiteX204" fmla="*/ 9275931 w 12193200"/>
              <a:gd name="connsiteY204" fmla="*/ 419678 h 3732790"/>
              <a:gd name="connsiteX205" fmla="*/ 9300330 w 12193200"/>
              <a:gd name="connsiteY205" fmla="*/ 419678 h 3732790"/>
              <a:gd name="connsiteX206" fmla="*/ 9300330 w 12193200"/>
              <a:gd name="connsiteY206" fmla="*/ 438498 h 3732790"/>
              <a:gd name="connsiteX207" fmla="*/ 9324728 w 12193200"/>
              <a:gd name="connsiteY207" fmla="*/ 438498 h 3732790"/>
              <a:gd name="connsiteX208" fmla="*/ 9324728 w 12193200"/>
              <a:gd name="connsiteY208" fmla="*/ 451672 h 3732790"/>
              <a:gd name="connsiteX209" fmla="*/ 9337866 w 12193200"/>
              <a:gd name="connsiteY209" fmla="*/ 451672 h 3732790"/>
              <a:gd name="connsiteX210" fmla="*/ 9337866 w 12193200"/>
              <a:gd name="connsiteY210" fmla="*/ 476137 h 3732790"/>
              <a:gd name="connsiteX211" fmla="*/ 9351004 w 12193200"/>
              <a:gd name="connsiteY211" fmla="*/ 476137 h 3732790"/>
              <a:gd name="connsiteX212" fmla="*/ 9351004 w 12193200"/>
              <a:gd name="connsiteY212" fmla="*/ 410268 h 3732790"/>
              <a:gd name="connsiteX213" fmla="*/ 9396047 w 12193200"/>
              <a:gd name="connsiteY213" fmla="*/ 410268 h 3732790"/>
              <a:gd name="connsiteX214" fmla="*/ 9396047 w 12193200"/>
              <a:gd name="connsiteY214" fmla="*/ 344400 h 3732790"/>
              <a:gd name="connsiteX215" fmla="*/ 9420446 w 12193200"/>
              <a:gd name="connsiteY215" fmla="*/ 344400 h 3732790"/>
              <a:gd name="connsiteX216" fmla="*/ 9420446 w 12193200"/>
              <a:gd name="connsiteY216" fmla="*/ 333108 h 3732790"/>
              <a:gd name="connsiteX217" fmla="*/ 9499272 w 12193200"/>
              <a:gd name="connsiteY217" fmla="*/ 333108 h 3732790"/>
              <a:gd name="connsiteX218" fmla="*/ 9499272 w 12193200"/>
              <a:gd name="connsiteY218" fmla="*/ 227718 h 3732790"/>
              <a:gd name="connsiteX219" fmla="*/ 9510533 w 12193200"/>
              <a:gd name="connsiteY219" fmla="*/ 227718 h 3732790"/>
              <a:gd name="connsiteX220" fmla="*/ 9510533 w 12193200"/>
              <a:gd name="connsiteY220" fmla="*/ 333108 h 3732790"/>
              <a:gd name="connsiteX221" fmla="*/ 9510533 w 12193200"/>
              <a:gd name="connsiteY221" fmla="*/ 344400 h 3732790"/>
              <a:gd name="connsiteX222" fmla="*/ 9510533 w 12193200"/>
              <a:gd name="connsiteY222" fmla="*/ 410268 h 3732790"/>
              <a:gd name="connsiteX223" fmla="*/ 9510533 w 12193200"/>
              <a:gd name="connsiteY223" fmla="*/ 521304 h 3732790"/>
              <a:gd name="connsiteX224" fmla="*/ 9527424 w 12193200"/>
              <a:gd name="connsiteY224" fmla="*/ 521304 h 3732790"/>
              <a:gd name="connsiteX225" fmla="*/ 9527424 w 12193200"/>
              <a:gd name="connsiteY225" fmla="*/ 568353 h 3732790"/>
              <a:gd name="connsiteX226" fmla="*/ 9574345 w 12193200"/>
              <a:gd name="connsiteY226" fmla="*/ 568353 h 3732790"/>
              <a:gd name="connsiteX227" fmla="*/ 9574345 w 12193200"/>
              <a:gd name="connsiteY227" fmla="*/ 607875 h 3732790"/>
              <a:gd name="connsiteX228" fmla="*/ 9593113 w 12193200"/>
              <a:gd name="connsiteY228" fmla="*/ 607875 h 3732790"/>
              <a:gd name="connsiteX229" fmla="*/ 9593113 w 12193200"/>
              <a:gd name="connsiteY229" fmla="*/ 668098 h 3732790"/>
              <a:gd name="connsiteX230" fmla="*/ 9598744 w 12193200"/>
              <a:gd name="connsiteY230" fmla="*/ 668098 h 3732790"/>
              <a:gd name="connsiteX231" fmla="*/ 9598744 w 12193200"/>
              <a:gd name="connsiteY231" fmla="*/ 925927 h 3732790"/>
              <a:gd name="connsiteX232" fmla="*/ 9611881 w 12193200"/>
              <a:gd name="connsiteY232" fmla="*/ 925927 h 3732790"/>
              <a:gd name="connsiteX233" fmla="*/ 9611881 w 12193200"/>
              <a:gd name="connsiteY233" fmla="*/ 771606 h 3732790"/>
              <a:gd name="connsiteX234" fmla="*/ 9668186 w 12193200"/>
              <a:gd name="connsiteY234" fmla="*/ 771606 h 3732790"/>
              <a:gd name="connsiteX235" fmla="*/ 9668186 w 12193200"/>
              <a:gd name="connsiteY235" fmla="*/ 867586 h 3732790"/>
              <a:gd name="connsiteX236" fmla="*/ 9685077 w 12193200"/>
              <a:gd name="connsiteY236" fmla="*/ 867586 h 3732790"/>
              <a:gd name="connsiteX237" fmla="*/ 9685077 w 12193200"/>
              <a:gd name="connsiteY237" fmla="*/ 925927 h 3732790"/>
              <a:gd name="connsiteX238" fmla="*/ 9737628 w 12193200"/>
              <a:gd name="connsiteY238" fmla="*/ 925927 h 3732790"/>
              <a:gd name="connsiteX239" fmla="*/ 9737628 w 12193200"/>
              <a:gd name="connsiteY239" fmla="*/ 940983 h 3732790"/>
              <a:gd name="connsiteX240" fmla="*/ 9775165 w 12193200"/>
              <a:gd name="connsiteY240" fmla="*/ 940983 h 3732790"/>
              <a:gd name="connsiteX241" fmla="*/ 9775165 w 12193200"/>
              <a:gd name="connsiteY241" fmla="*/ 929691 h 3732790"/>
              <a:gd name="connsiteX242" fmla="*/ 9801440 w 12193200"/>
              <a:gd name="connsiteY242" fmla="*/ 929691 h 3732790"/>
              <a:gd name="connsiteX243" fmla="*/ 9801440 w 12193200"/>
              <a:gd name="connsiteY243" fmla="*/ 724557 h 3732790"/>
              <a:gd name="connsiteX244" fmla="*/ 9812701 w 12193200"/>
              <a:gd name="connsiteY244" fmla="*/ 724557 h 3732790"/>
              <a:gd name="connsiteX245" fmla="*/ 9812701 w 12193200"/>
              <a:gd name="connsiteY245" fmla="*/ 694445 h 3732790"/>
              <a:gd name="connsiteX246" fmla="*/ 9820208 w 12193200"/>
              <a:gd name="connsiteY246" fmla="*/ 694445 h 3732790"/>
              <a:gd name="connsiteX247" fmla="*/ 9820208 w 12193200"/>
              <a:gd name="connsiteY247" fmla="*/ 683153 h 3732790"/>
              <a:gd name="connsiteX248" fmla="*/ 9827715 w 12193200"/>
              <a:gd name="connsiteY248" fmla="*/ 683153 h 3732790"/>
              <a:gd name="connsiteX249" fmla="*/ 9827715 w 12193200"/>
              <a:gd name="connsiteY249" fmla="*/ 664334 h 3732790"/>
              <a:gd name="connsiteX250" fmla="*/ 9865252 w 12193200"/>
              <a:gd name="connsiteY250" fmla="*/ 664334 h 3732790"/>
              <a:gd name="connsiteX251" fmla="*/ 9865252 w 12193200"/>
              <a:gd name="connsiteY251" fmla="*/ 683153 h 3732790"/>
              <a:gd name="connsiteX252" fmla="*/ 9889650 w 12193200"/>
              <a:gd name="connsiteY252" fmla="*/ 683153 h 3732790"/>
              <a:gd name="connsiteX253" fmla="*/ 9889650 w 12193200"/>
              <a:gd name="connsiteY253" fmla="*/ 694445 h 3732790"/>
              <a:gd name="connsiteX254" fmla="*/ 9908419 w 12193200"/>
              <a:gd name="connsiteY254" fmla="*/ 694445 h 3732790"/>
              <a:gd name="connsiteX255" fmla="*/ 9908419 w 12193200"/>
              <a:gd name="connsiteY255" fmla="*/ 724557 h 3732790"/>
              <a:gd name="connsiteX256" fmla="*/ 9927187 w 12193200"/>
              <a:gd name="connsiteY256" fmla="*/ 724557 h 3732790"/>
              <a:gd name="connsiteX257" fmla="*/ 9927187 w 12193200"/>
              <a:gd name="connsiteY257" fmla="*/ 854412 h 3732790"/>
              <a:gd name="connsiteX258" fmla="*/ 9959093 w 12193200"/>
              <a:gd name="connsiteY258" fmla="*/ 854412 h 3732790"/>
              <a:gd name="connsiteX259" fmla="*/ 9959093 w 12193200"/>
              <a:gd name="connsiteY259" fmla="*/ 867586 h 3732790"/>
              <a:gd name="connsiteX260" fmla="*/ 9985368 w 12193200"/>
              <a:gd name="connsiteY260" fmla="*/ 867586 h 3732790"/>
              <a:gd name="connsiteX261" fmla="*/ 9985368 w 12193200"/>
              <a:gd name="connsiteY261" fmla="*/ 886406 h 3732790"/>
              <a:gd name="connsiteX262" fmla="*/ 10022905 w 12193200"/>
              <a:gd name="connsiteY262" fmla="*/ 886406 h 3732790"/>
              <a:gd name="connsiteX263" fmla="*/ 10022905 w 12193200"/>
              <a:gd name="connsiteY263" fmla="*/ 950393 h 3732790"/>
              <a:gd name="connsiteX264" fmla="*/ 10099854 w 12193200"/>
              <a:gd name="connsiteY264" fmla="*/ 950393 h 3732790"/>
              <a:gd name="connsiteX265" fmla="*/ 10099854 w 12193200"/>
              <a:gd name="connsiteY265" fmla="*/ 937219 h 3732790"/>
              <a:gd name="connsiteX266" fmla="*/ 10120499 w 12193200"/>
              <a:gd name="connsiteY266" fmla="*/ 937219 h 3732790"/>
              <a:gd name="connsiteX267" fmla="*/ 10120499 w 12193200"/>
              <a:gd name="connsiteY267" fmla="*/ 920281 h 3732790"/>
              <a:gd name="connsiteX268" fmla="*/ 10139267 w 12193200"/>
              <a:gd name="connsiteY268" fmla="*/ 920281 h 3732790"/>
              <a:gd name="connsiteX269" fmla="*/ 10139267 w 12193200"/>
              <a:gd name="connsiteY269" fmla="*/ 907107 h 3732790"/>
              <a:gd name="connsiteX270" fmla="*/ 10197449 w 12193200"/>
              <a:gd name="connsiteY270" fmla="*/ 907107 h 3732790"/>
              <a:gd name="connsiteX271" fmla="*/ 10197449 w 12193200"/>
              <a:gd name="connsiteY271" fmla="*/ 893934 h 3732790"/>
              <a:gd name="connsiteX272" fmla="*/ 10362609 w 12193200"/>
              <a:gd name="connsiteY272" fmla="*/ 893934 h 3732790"/>
              <a:gd name="connsiteX273" fmla="*/ 10362609 w 12193200"/>
              <a:gd name="connsiteY273" fmla="*/ 867586 h 3732790"/>
              <a:gd name="connsiteX274" fmla="*/ 10458327 w 12193200"/>
              <a:gd name="connsiteY274" fmla="*/ 867586 h 3732790"/>
              <a:gd name="connsiteX275" fmla="*/ 10458327 w 12193200"/>
              <a:gd name="connsiteY275" fmla="*/ 856294 h 3732790"/>
              <a:gd name="connsiteX276" fmla="*/ 10512754 w 12193200"/>
              <a:gd name="connsiteY276" fmla="*/ 856294 h 3732790"/>
              <a:gd name="connsiteX277" fmla="*/ 10512754 w 12193200"/>
              <a:gd name="connsiteY277" fmla="*/ 843120 h 3732790"/>
              <a:gd name="connsiteX278" fmla="*/ 10552167 w 12193200"/>
              <a:gd name="connsiteY278" fmla="*/ 843120 h 3732790"/>
              <a:gd name="connsiteX279" fmla="*/ 10552167 w 12193200"/>
              <a:gd name="connsiteY279" fmla="*/ 856294 h 3732790"/>
              <a:gd name="connsiteX280" fmla="*/ 10552167 w 12193200"/>
              <a:gd name="connsiteY280" fmla="*/ 867586 h 3732790"/>
              <a:gd name="connsiteX281" fmla="*/ 10561552 w 12193200"/>
              <a:gd name="connsiteY281" fmla="*/ 867586 h 3732790"/>
              <a:gd name="connsiteX282" fmla="*/ 10561552 w 12193200"/>
              <a:gd name="connsiteY282" fmla="*/ 826183 h 3732790"/>
              <a:gd name="connsiteX283" fmla="*/ 10672284 w 12193200"/>
              <a:gd name="connsiteY283" fmla="*/ 826183 h 3732790"/>
              <a:gd name="connsiteX284" fmla="*/ 10672284 w 12193200"/>
              <a:gd name="connsiteY284" fmla="*/ 865704 h 3732790"/>
              <a:gd name="connsiteX285" fmla="*/ 10676037 w 12193200"/>
              <a:gd name="connsiteY285" fmla="*/ 865704 h 3732790"/>
              <a:gd name="connsiteX286" fmla="*/ 10676037 w 12193200"/>
              <a:gd name="connsiteY286" fmla="*/ 873232 h 3732790"/>
              <a:gd name="connsiteX287" fmla="*/ 10732342 w 12193200"/>
              <a:gd name="connsiteY287" fmla="*/ 873232 h 3732790"/>
              <a:gd name="connsiteX288" fmla="*/ 10732342 w 12193200"/>
              <a:gd name="connsiteY288" fmla="*/ 892052 h 3732790"/>
              <a:gd name="connsiteX289" fmla="*/ 10743603 w 12193200"/>
              <a:gd name="connsiteY289" fmla="*/ 892052 h 3732790"/>
              <a:gd name="connsiteX290" fmla="*/ 10743603 w 12193200"/>
              <a:gd name="connsiteY290" fmla="*/ 910871 h 3732790"/>
              <a:gd name="connsiteX291" fmla="*/ 10798031 w 12193200"/>
              <a:gd name="connsiteY291" fmla="*/ 910871 h 3732790"/>
              <a:gd name="connsiteX292" fmla="*/ 10798031 w 12193200"/>
              <a:gd name="connsiteY292" fmla="*/ 944747 h 3732790"/>
              <a:gd name="connsiteX293" fmla="*/ 10811168 w 12193200"/>
              <a:gd name="connsiteY293" fmla="*/ 944747 h 3732790"/>
              <a:gd name="connsiteX294" fmla="*/ 10811168 w 12193200"/>
              <a:gd name="connsiteY294" fmla="*/ 957920 h 3732790"/>
              <a:gd name="connsiteX295" fmla="*/ 10843074 w 12193200"/>
              <a:gd name="connsiteY295" fmla="*/ 957920 h 3732790"/>
              <a:gd name="connsiteX296" fmla="*/ 10843074 w 12193200"/>
              <a:gd name="connsiteY296" fmla="*/ 965448 h 3732790"/>
              <a:gd name="connsiteX297" fmla="*/ 10899379 w 12193200"/>
              <a:gd name="connsiteY297" fmla="*/ 965448 h 3732790"/>
              <a:gd name="connsiteX298" fmla="*/ 10899379 w 12193200"/>
              <a:gd name="connsiteY298" fmla="*/ 1102832 h 3732790"/>
              <a:gd name="connsiteX299" fmla="*/ 11011988 w 12193200"/>
              <a:gd name="connsiteY299" fmla="*/ 1102832 h 3732790"/>
              <a:gd name="connsiteX300" fmla="*/ 11011988 w 12193200"/>
              <a:gd name="connsiteY300" fmla="*/ 1404725 h 3732790"/>
              <a:gd name="connsiteX301" fmla="*/ 11011988 w 12193200"/>
              <a:gd name="connsiteY301" fmla="*/ 1474928 h 3732790"/>
              <a:gd name="connsiteX302" fmla="*/ 12193200 w 12193200"/>
              <a:gd name="connsiteY302" fmla="*/ 1474928 h 3732790"/>
              <a:gd name="connsiteX303" fmla="*/ 12193200 w 12193200"/>
              <a:gd name="connsiteY303" fmla="*/ 1816678 h 3732790"/>
              <a:gd name="connsiteX304" fmla="*/ 12193200 w 12193200"/>
              <a:gd name="connsiteY304" fmla="*/ 3732790 h 3732790"/>
              <a:gd name="connsiteX305" fmla="*/ 0 w 12193200"/>
              <a:gd name="connsiteY305" fmla="*/ 3732790 h 3732790"/>
              <a:gd name="connsiteX306" fmla="*/ 0 w 12193200"/>
              <a:gd name="connsiteY306" fmla="*/ 1816678 h 3732790"/>
              <a:gd name="connsiteX307" fmla="*/ 0 w 12193200"/>
              <a:gd name="connsiteY307" fmla="*/ 1474928 h 3732790"/>
              <a:gd name="connsiteX308" fmla="*/ 1181212 w 12193200"/>
              <a:gd name="connsiteY308" fmla="*/ 1474928 h 3732790"/>
              <a:gd name="connsiteX309" fmla="*/ 1181212 w 12193200"/>
              <a:gd name="connsiteY309" fmla="*/ 1455589 h 3732790"/>
              <a:gd name="connsiteX310" fmla="*/ 1181212 w 12193200"/>
              <a:gd name="connsiteY310" fmla="*/ 1110360 h 3732790"/>
              <a:gd name="connsiteX311" fmla="*/ 1226256 w 12193200"/>
              <a:gd name="connsiteY311" fmla="*/ 1110360 h 3732790"/>
              <a:gd name="connsiteX312" fmla="*/ 1226256 w 12193200"/>
              <a:gd name="connsiteY312" fmla="*/ 1093422 h 3732790"/>
              <a:gd name="connsiteX313" fmla="*/ 1301329 w 12193200"/>
              <a:gd name="connsiteY313" fmla="*/ 1093422 h 3732790"/>
              <a:gd name="connsiteX314" fmla="*/ 1301329 w 12193200"/>
              <a:gd name="connsiteY314" fmla="*/ 1067074 h 3732790"/>
              <a:gd name="connsiteX315" fmla="*/ 1308836 w 12193200"/>
              <a:gd name="connsiteY315" fmla="*/ 1067074 h 3732790"/>
              <a:gd name="connsiteX316" fmla="*/ 1308836 w 12193200"/>
              <a:gd name="connsiteY316" fmla="*/ 1053901 h 3732790"/>
              <a:gd name="connsiteX317" fmla="*/ 1325727 w 12193200"/>
              <a:gd name="connsiteY317" fmla="*/ 1053901 h 3732790"/>
              <a:gd name="connsiteX318" fmla="*/ 1325727 w 12193200"/>
              <a:gd name="connsiteY318" fmla="*/ 1042609 h 3732790"/>
              <a:gd name="connsiteX319" fmla="*/ 1368894 w 12193200"/>
              <a:gd name="connsiteY319" fmla="*/ 1042609 h 3732790"/>
              <a:gd name="connsiteX320" fmla="*/ 1368894 w 12193200"/>
              <a:gd name="connsiteY320" fmla="*/ 1053901 h 3732790"/>
              <a:gd name="connsiteX321" fmla="*/ 1380155 w 12193200"/>
              <a:gd name="connsiteY321" fmla="*/ 1053901 h 3732790"/>
              <a:gd name="connsiteX322" fmla="*/ 1380155 w 12193200"/>
              <a:gd name="connsiteY322" fmla="*/ 1067074 h 3732790"/>
              <a:gd name="connsiteX323" fmla="*/ 1387662 w 12193200"/>
              <a:gd name="connsiteY323" fmla="*/ 1067074 h 3732790"/>
              <a:gd name="connsiteX324" fmla="*/ 1387662 w 12193200"/>
              <a:gd name="connsiteY324" fmla="*/ 1110360 h 3732790"/>
              <a:gd name="connsiteX325" fmla="*/ 1398923 w 12193200"/>
              <a:gd name="connsiteY325" fmla="*/ 1110360 h 3732790"/>
              <a:gd name="connsiteX326" fmla="*/ 1398923 w 12193200"/>
              <a:gd name="connsiteY326" fmla="*/ 1050137 h 3732790"/>
              <a:gd name="connsiteX327" fmla="*/ 1408307 w 12193200"/>
              <a:gd name="connsiteY327" fmla="*/ 1050137 h 3732790"/>
              <a:gd name="connsiteX328" fmla="*/ 1408307 w 12193200"/>
              <a:gd name="connsiteY328" fmla="*/ 1040727 h 3732790"/>
              <a:gd name="connsiteX329" fmla="*/ 1434583 w 12193200"/>
              <a:gd name="connsiteY329" fmla="*/ 1040727 h 3732790"/>
              <a:gd name="connsiteX330" fmla="*/ 1434583 w 12193200"/>
              <a:gd name="connsiteY330" fmla="*/ 1035081 h 3732790"/>
              <a:gd name="connsiteX331" fmla="*/ 1457105 w 12193200"/>
              <a:gd name="connsiteY331" fmla="*/ 1035081 h 3732790"/>
              <a:gd name="connsiteX332" fmla="*/ 1457105 w 12193200"/>
              <a:gd name="connsiteY332" fmla="*/ 1023789 h 3732790"/>
              <a:gd name="connsiteX333" fmla="*/ 1434583 w 12193200"/>
              <a:gd name="connsiteY333" fmla="*/ 1023789 h 3732790"/>
              <a:gd name="connsiteX334" fmla="*/ 1434583 w 12193200"/>
              <a:gd name="connsiteY334" fmla="*/ 1012497 h 3732790"/>
              <a:gd name="connsiteX335" fmla="*/ 1457105 w 12193200"/>
              <a:gd name="connsiteY335" fmla="*/ 1012497 h 3732790"/>
              <a:gd name="connsiteX336" fmla="*/ 1457105 w 12193200"/>
              <a:gd name="connsiteY336" fmla="*/ 997442 h 3732790"/>
              <a:gd name="connsiteX337" fmla="*/ 1462735 w 12193200"/>
              <a:gd name="connsiteY337" fmla="*/ 997442 h 3732790"/>
              <a:gd name="connsiteX338" fmla="*/ 1462735 w 12193200"/>
              <a:gd name="connsiteY338" fmla="*/ 984268 h 3732790"/>
              <a:gd name="connsiteX339" fmla="*/ 1472119 w 12193200"/>
              <a:gd name="connsiteY339" fmla="*/ 984268 h 3732790"/>
              <a:gd name="connsiteX340" fmla="*/ 1472119 w 12193200"/>
              <a:gd name="connsiteY340" fmla="*/ 974858 h 3732790"/>
              <a:gd name="connsiteX341" fmla="*/ 1517163 w 12193200"/>
              <a:gd name="connsiteY341" fmla="*/ 974858 h 3732790"/>
              <a:gd name="connsiteX342" fmla="*/ 1517163 w 12193200"/>
              <a:gd name="connsiteY342" fmla="*/ 984268 h 3732790"/>
              <a:gd name="connsiteX343" fmla="*/ 1541562 w 12193200"/>
              <a:gd name="connsiteY343" fmla="*/ 984268 h 3732790"/>
              <a:gd name="connsiteX344" fmla="*/ 1541562 w 12193200"/>
              <a:gd name="connsiteY344" fmla="*/ 997442 h 3732790"/>
              <a:gd name="connsiteX345" fmla="*/ 1603496 w 12193200"/>
              <a:gd name="connsiteY345" fmla="*/ 997442 h 3732790"/>
              <a:gd name="connsiteX346" fmla="*/ 1603496 w 12193200"/>
              <a:gd name="connsiteY346" fmla="*/ 984268 h 3732790"/>
              <a:gd name="connsiteX347" fmla="*/ 1689830 w 12193200"/>
              <a:gd name="connsiteY347" fmla="*/ 984268 h 3732790"/>
              <a:gd name="connsiteX348" fmla="*/ 1689830 w 12193200"/>
              <a:gd name="connsiteY348" fmla="*/ 997442 h 3732790"/>
              <a:gd name="connsiteX349" fmla="*/ 1717982 w 12193200"/>
              <a:gd name="connsiteY349" fmla="*/ 997442 h 3732790"/>
              <a:gd name="connsiteX350" fmla="*/ 1717982 w 12193200"/>
              <a:gd name="connsiteY350" fmla="*/ 984268 h 3732790"/>
              <a:gd name="connsiteX351" fmla="*/ 1740504 w 12193200"/>
              <a:gd name="connsiteY351" fmla="*/ 984268 h 3732790"/>
              <a:gd name="connsiteX352" fmla="*/ 1740504 w 12193200"/>
              <a:gd name="connsiteY352" fmla="*/ 980504 h 3732790"/>
              <a:gd name="connsiteX353" fmla="*/ 1744258 w 12193200"/>
              <a:gd name="connsiteY353" fmla="*/ 980504 h 3732790"/>
              <a:gd name="connsiteX354" fmla="*/ 1744258 w 12193200"/>
              <a:gd name="connsiteY354" fmla="*/ 974858 h 3732790"/>
              <a:gd name="connsiteX355" fmla="*/ 1776164 w 12193200"/>
              <a:gd name="connsiteY355" fmla="*/ 974858 h 3732790"/>
              <a:gd name="connsiteX356" fmla="*/ 1776164 w 12193200"/>
              <a:gd name="connsiteY356" fmla="*/ 980504 h 3732790"/>
              <a:gd name="connsiteX357" fmla="*/ 1789302 w 12193200"/>
              <a:gd name="connsiteY357" fmla="*/ 980504 h 3732790"/>
              <a:gd name="connsiteX358" fmla="*/ 1789302 w 12193200"/>
              <a:gd name="connsiteY358" fmla="*/ 965448 h 3732790"/>
              <a:gd name="connsiteX359" fmla="*/ 1821207 w 12193200"/>
              <a:gd name="connsiteY359" fmla="*/ 965448 h 3732790"/>
              <a:gd name="connsiteX360" fmla="*/ 1821207 w 12193200"/>
              <a:gd name="connsiteY360" fmla="*/ 980504 h 3732790"/>
              <a:gd name="connsiteX361" fmla="*/ 1826838 w 12193200"/>
              <a:gd name="connsiteY361" fmla="*/ 980504 h 3732790"/>
              <a:gd name="connsiteX362" fmla="*/ 1826838 w 12193200"/>
              <a:gd name="connsiteY362" fmla="*/ 984268 h 3732790"/>
              <a:gd name="connsiteX363" fmla="*/ 1826838 w 12193200"/>
              <a:gd name="connsiteY363" fmla="*/ 997442 h 3732790"/>
              <a:gd name="connsiteX364" fmla="*/ 1879389 w 12193200"/>
              <a:gd name="connsiteY364" fmla="*/ 997442 h 3732790"/>
              <a:gd name="connsiteX365" fmla="*/ 1879389 w 12193200"/>
              <a:gd name="connsiteY365" fmla="*/ 1110360 h 3732790"/>
              <a:gd name="connsiteX366" fmla="*/ 1924433 w 12193200"/>
              <a:gd name="connsiteY366" fmla="*/ 1110360 h 3732790"/>
              <a:gd name="connsiteX367" fmla="*/ 1924433 w 12193200"/>
              <a:gd name="connsiteY367" fmla="*/ 1104714 h 3732790"/>
              <a:gd name="connsiteX368" fmla="*/ 1956338 w 12193200"/>
              <a:gd name="connsiteY368" fmla="*/ 1104714 h 3732790"/>
              <a:gd name="connsiteX369" fmla="*/ 1956338 w 12193200"/>
              <a:gd name="connsiteY369" fmla="*/ 1087776 h 3732790"/>
              <a:gd name="connsiteX370" fmla="*/ 1980737 w 12193200"/>
              <a:gd name="connsiteY370" fmla="*/ 1087776 h 3732790"/>
              <a:gd name="connsiteX371" fmla="*/ 1980737 w 12193200"/>
              <a:gd name="connsiteY371" fmla="*/ 1072720 h 3732790"/>
              <a:gd name="connsiteX372" fmla="*/ 2008889 w 12193200"/>
              <a:gd name="connsiteY372" fmla="*/ 1072720 h 3732790"/>
              <a:gd name="connsiteX373" fmla="*/ 2008889 w 12193200"/>
              <a:gd name="connsiteY373" fmla="*/ 1067074 h 3732790"/>
              <a:gd name="connsiteX374" fmla="*/ 2029534 w 12193200"/>
              <a:gd name="connsiteY374" fmla="*/ 1067074 h 3732790"/>
              <a:gd name="connsiteX375" fmla="*/ 2029534 w 12193200"/>
              <a:gd name="connsiteY375" fmla="*/ 1052019 h 3732790"/>
              <a:gd name="connsiteX376" fmla="*/ 2072701 w 12193200"/>
              <a:gd name="connsiteY376" fmla="*/ 1052019 h 3732790"/>
              <a:gd name="connsiteX377" fmla="*/ 2072701 w 12193200"/>
              <a:gd name="connsiteY377" fmla="*/ 818655 h 3732790"/>
              <a:gd name="connsiteX378" fmla="*/ 2106484 w 12193200"/>
              <a:gd name="connsiteY378" fmla="*/ 818655 h 3732790"/>
              <a:gd name="connsiteX379" fmla="*/ 2106484 w 12193200"/>
              <a:gd name="connsiteY379" fmla="*/ 720793 h 3732790"/>
              <a:gd name="connsiteX380" fmla="*/ 2123375 w 12193200"/>
              <a:gd name="connsiteY380" fmla="*/ 720793 h 3732790"/>
              <a:gd name="connsiteX381" fmla="*/ 2123375 w 12193200"/>
              <a:gd name="connsiteY381" fmla="*/ 694445 h 3732790"/>
              <a:gd name="connsiteX382" fmla="*/ 2134636 w 12193200"/>
              <a:gd name="connsiteY382" fmla="*/ 694445 h 3732790"/>
              <a:gd name="connsiteX383" fmla="*/ 2134636 w 12193200"/>
              <a:gd name="connsiteY383" fmla="*/ 660570 h 3732790"/>
              <a:gd name="connsiteX384" fmla="*/ 2174049 w 12193200"/>
              <a:gd name="connsiteY384" fmla="*/ 660570 h 3732790"/>
              <a:gd name="connsiteX385" fmla="*/ 2174049 w 12193200"/>
              <a:gd name="connsiteY385" fmla="*/ 598465 h 3732790"/>
              <a:gd name="connsiteX386" fmla="*/ 2177803 w 12193200"/>
              <a:gd name="connsiteY386" fmla="*/ 602229 h 3732790"/>
              <a:gd name="connsiteX387" fmla="*/ 2177803 w 12193200"/>
              <a:gd name="connsiteY387" fmla="*/ 660570 h 3732790"/>
              <a:gd name="connsiteX388" fmla="*/ 2200325 w 12193200"/>
              <a:gd name="connsiteY388" fmla="*/ 660570 h 3732790"/>
              <a:gd name="connsiteX389" fmla="*/ 2200325 w 12193200"/>
              <a:gd name="connsiteY389" fmla="*/ 694445 h 3732790"/>
              <a:gd name="connsiteX390" fmla="*/ 2232231 w 12193200"/>
              <a:gd name="connsiteY390" fmla="*/ 694445 h 3732790"/>
              <a:gd name="connsiteX391" fmla="*/ 2232231 w 12193200"/>
              <a:gd name="connsiteY391" fmla="*/ 720793 h 3732790"/>
              <a:gd name="connsiteX392" fmla="*/ 2249122 w 12193200"/>
              <a:gd name="connsiteY392" fmla="*/ 720793 h 3732790"/>
              <a:gd name="connsiteX393" fmla="*/ 2249122 w 12193200"/>
              <a:gd name="connsiteY393" fmla="*/ 818655 h 3732790"/>
              <a:gd name="connsiteX394" fmla="*/ 2256629 w 12193200"/>
              <a:gd name="connsiteY394" fmla="*/ 818655 h 3732790"/>
              <a:gd name="connsiteX395" fmla="*/ 2256629 w 12193200"/>
              <a:gd name="connsiteY395" fmla="*/ 978622 h 3732790"/>
              <a:gd name="connsiteX396" fmla="*/ 2279151 w 12193200"/>
              <a:gd name="connsiteY396" fmla="*/ 978622 h 3732790"/>
              <a:gd name="connsiteX397" fmla="*/ 2279151 w 12193200"/>
              <a:gd name="connsiteY397" fmla="*/ 871350 h 3732790"/>
              <a:gd name="connsiteX398" fmla="*/ 2290412 w 12193200"/>
              <a:gd name="connsiteY398" fmla="*/ 871350 h 3732790"/>
              <a:gd name="connsiteX399" fmla="*/ 2290412 w 12193200"/>
              <a:gd name="connsiteY399" fmla="*/ 852530 h 3732790"/>
              <a:gd name="connsiteX400" fmla="*/ 2312934 w 12193200"/>
              <a:gd name="connsiteY400" fmla="*/ 852530 h 3732790"/>
              <a:gd name="connsiteX401" fmla="*/ 2312934 w 12193200"/>
              <a:gd name="connsiteY401" fmla="*/ 839357 h 3732790"/>
              <a:gd name="connsiteX402" fmla="*/ 2449942 w 12193200"/>
              <a:gd name="connsiteY402" fmla="*/ 839357 h 3732790"/>
              <a:gd name="connsiteX403" fmla="*/ 2449942 w 12193200"/>
              <a:gd name="connsiteY403" fmla="*/ 852530 h 3732790"/>
              <a:gd name="connsiteX404" fmla="*/ 2472464 w 12193200"/>
              <a:gd name="connsiteY404" fmla="*/ 852530 h 3732790"/>
              <a:gd name="connsiteX405" fmla="*/ 2472464 w 12193200"/>
              <a:gd name="connsiteY405" fmla="*/ 871350 h 3732790"/>
              <a:gd name="connsiteX406" fmla="*/ 2483724 w 12193200"/>
              <a:gd name="connsiteY406" fmla="*/ 871350 h 3732790"/>
              <a:gd name="connsiteX407" fmla="*/ 2483724 w 12193200"/>
              <a:gd name="connsiteY407" fmla="*/ 978622 h 3732790"/>
              <a:gd name="connsiteX408" fmla="*/ 2521261 w 12193200"/>
              <a:gd name="connsiteY408" fmla="*/ 978622 h 3732790"/>
              <a:gd name="connsiteX409" fmla="*/ 2521261 w 12193200"/>
              <a:gd name="connsiteY409" fmla="*/ 1057665 h 3732790"/>
              <a:gd name="connsiteX410" fmla="*/ 2564428 w 12193200"/>
              <a:gd name="connsiteY410" fmla="*/ 1057665 h 3732790"/>
              <a:gd name="connsiteX411" fmla="*/ 2564428 w 12193200"/>
              <a:gd name="connsiteY411" fmla="*/ 978622 h 3732790"/>
              <a:gd name="connsiteX412" fmla="*/ 2744602 w 12193200"/>
              <a:gd name="connsiteY412" fmla="*/ 671862 h 3732790"/>
              <a:gd name="connsiteX413" fmla="*/ 2744602 w 12193200"/>
              <a:gd name="connsiteY413" fmla="*/ 538242 h 3732790"/>
              <a:gd name="connsiteX414" fmla="*/ 2752110 w 12193200"/>
              <a:gd name="connsiteY414" fmla="*/ 538242 h 3732790"/>
              <a:gd name="connsiteX415" fmla="*/ 2752110 w 12193200"/>
              <a:gd name="connsiteY415" fmla="*/ 666216 h 3732790"/>
              <a:gd name="connsiteX416" fmla="*/ 2761493 w 12193200"/>
              <a:gd name="connsiteY416" fmla="*/ 660570 h 3732790"/>
              <a:gd name="connsiteX417" fmla="*/ 2785892 w 12193200"/>
              <a:gd name="connsiteY417" fmla="*/ 660570 h 3732790"/>
              <a:gd name="connsiteX418" fmla="*/ 2785892 w 12193200"/>
              <a:gd name="connsiteY418" fmla="*/ 845002 h 3732790"/>
              <a:gd name="connsiteX419" fmla="*/ 2802784 w 12193200"/>
              <a:gd name="connsiteY419" fmla="*/ 845002 h 3732790"/>
              <a:gd name="connsiteX420" fmla="*/ 2802784 w 12193200"/>
              <a:gd name="connsiteY420" fmla="*/ 1023789 h 3732790"/>
              <a:gd name="connsiteX421" fmla="*/ 2862842 w 12193200"/>
              <a:gd name="connsiteY421" fmla="*/ 1023789 h 3732790"/>
              <a:gd name="connsiteX422" fmla="*/ 2862842 w 12193200"/>
              <a:gd name="connsiteY422" fmla="*/ 916517 h 3732790"/>
              <a:gd name="connsiteX423" fmla="*/ 2862842 w 12193200"/>
              <a:gd name="connsiteY423" fmla="*/ 871350 h 3732790"/>
              <a:gd name="connsiteX424" fmla="*/ 2883487 w 12193200"/>
              <a:gd name="connsiteY424" fmla="*/ 871350 h 3732790"/>
              <a:gd name="connsiteX425" fmla="*/ 2883487 w 12193200"/>
              <a:gd name="connsiteY425" fmla="*/ 762196 h 3732790"/>
              <a:gd name="connsiteX426" fmla="*/ 2932284 w 12193200"/>
              <a:gd name="connsiteY426" fmla="*/ 762196 h 3732790"/>
              <a:gd name="connsiteX427" fmla="*/ 2932284 w 12193200"/>
              <a:gd name="connsiteY427" fmla="*/ 871350 h 3732790"/>
              <a:gd name="connsiteX428" fmla="*/ 2954806 w 12193200"/>
              <a:gd name="connsiteY428" fmla="*/ 871350 h 3732790"/>
              <a:gd name="connsiteX429" fmla="*/ 2954806 w 12193200"/>
              <a:gd name="connsiteY429" fmla="*/ 916517 h 3732790"/>
              <a:gd name="connsiteX430" fmla="*/ 2969820 w 12193200"/>
              <a:gd name="connsiteY430" fmla="*/ 916517 h 3732790"/>
              <a:gd name="connsiteX431" fmla="*/ 2969820 w 12193200"/>
              <a:gd name="connsiteY431" fmla="*/ 1023789 h 3732790"/>
              <a:gd name="connsiteX432" fmla="*/ 2996096 w 12193200"/>
              <a:gd name="connsiteY432" fmla="*/ 1023789 h 3732790"/>
              <a:gd name="connsiteX433" fmla="*/ 2996096 w 12193200"/>
              <a:gd name="connsiteY433" fmla="*/ 1048255 h 3732790"/>
              <a:gd name="connsiteX434" fmla="*/ 3005480 w 12193200"/>
              <a:gd name="connsiteY434" fmla="*/ 1048255 h 3732790"/>
              <a:gd name="connsiteX435" fmla="*/ 3005480 w 12193200"/>
              <a:gd name="connsiteY435" fmla="*/ 1065192 h 3732790"/>
              <a:gd name="connsiteX436" fmla="*/ 3026125 w 12193200"/>
              <a:gd name="connsiteY436" fmla="*/ 1065192 h 3732790"/>
              <a:gd name="connsiteX437" fmla="*/ 3026125 w 12193200"/>
              <a:gd name="connsiteY437" fmla="*/ 1140471 h 3732790"/>
              <a:gd name="connsiteX438" fmla="*/ 3039263 w 12193200"/>
              <a:gd name="connsiteY438" fmla="*/ 1140471 h 3732790"/>
              <a:gd name="connsiteX439" fmla="*/ 3039263 w 12193200"/>
              <a:gd name="connsiteY439" fmla="*/ 1129179 h 3732790"/>
              <a:gd name="connsiteX440" fmla="*/ 3054277 w 12193200"/>
              <a:gd name="connsiteY440" fmla="*/ 1129179 h 3732790"/>
              <a:gd name="connsiteX441" fmla="*/ 3054277 w 12193200"/>
              <a:gd name="connsiteY441" fmla="*/ 1112242 h 3732790"/>
              <a:gd name="connsiteX442" fmla="*/ 3091814 w 12193200"/>
              <a:gd name="connsiteY442" fmla="*/ 1112242 h 3732790"/>
              <a:gd name="connsiteX443" fmla="*/ 3091814 w 12193200"/>
              <a:gd name="connsiteY443" fmla="*/ 1129179 h 3732790"/>
              <a:gd name="connsiteX444" fmla="*/ 3108705 w 12193200"/>
              <a:gd name="connsiteY444" fmla="*/ 1129179 h 3732790"/>
              <a:gd name="connsiteX445" fmla="*/ 3108705 w 12193200"/>
              <a:gd name="connsiteY445" fmla="*/ 1140471 h 3732790"/>
              <a:gd name="connsiteX446" fmla="*/ 3125596 w 12193200"/>
              <a:gd name="connsiteY446" fmla="*/ 1140471 h 3732790"/>
              <a:gd name="connsiteX447" fmla="*/ 3125596 w 12193200"/>
              <a:gd name="connsiteY447" fmla="*/ 1153645 h 3732790"/>
              <a:gd name="connsiteX448" fmla="*/ 3176271 w 12193200"/>
              <a:gd name="connsiteY448" fmla="*/ 1153645 h 3732790"/>
              <a:gd name="connsiteX449" fmla="*/ 3176271 w 12193200"/>
              <a:gd name="connsiteY449" fmla="*/ 871350 h 3732790"/>
              <a:gd name="connsiteX450" fmla="*/ 3185655 w 12193200"/>
              <a:gd name="connsiteY450" fmla="*/ 871350 h 3732790"/>
              <a:gd name="connsiteX451" fmla="*/ 3185655 w 12193200"/>
              <a:gd name="connsiteY451" fmla="*/ 852530 h 3732790"/>
              <a:gd name="connsiteX452" fmla="*/ 3198792 w 12193200"/>
              <a:gd name="connsiteY452" fmla="*/ 852530 h 3732790"/>
              <a:gd name="connsiteX453" fmla="*/ 3198792 w 12193200"/>
              <a:gd name="connsiteY453" fmla="*/ 839357 h 3732790"/>
              <a:gd name="connsiteX454" fmla="*/ 3356445 w 12193200"/>
              <a:gd name="connsiteY454" fmla="*/ 839357 h 3732790"/>
              <a:gd name="connsiteX455" fmla="*/ 3356445 w 12193200"/>
              <a:gd name="connsiteY455" fmla="*/ 852530 h 3732790"/>
              <a:gd name="connsiteX456" fmla="*/ 3369583 w 12193200"/>
              <a:gd name="connsiteY456" fmla="*/ 852530 h 3732790"/>
              <a:gd name="connsiteX457" fmla="*/ 3369583 w 12193200"/>
              <a:gd name="connsiteY457" fmla="*/ 871350 h 3732790"/>
              <a:gd name="connsiteX458" fmla="*/ 3380844 w 12193200"/>
              <a:gd name="connsiteY458" fmla="*/ 871350 h 3732790"/>
              <a:gd name="connsiteX459" fmla="*/ 3380844 w 12193200"/>
              <a:gd name="connsiteY459" fmla="*/ 1153645 h 3732790"/>
              <a:gd name="connsiteX460" fmla="*/ 3399612 w 12193200"/>
              <a:gd name="connsiteY460" fmla="*/ 1153645 h 3732790"/>
              <a:gd name="connsiteX461" fmla="*/ 3399612 w 12193200"/>
              <a:gd name="connsiteY461" fmla="*/ 1082130 h 3732790"/>
              <a:gd name="connsiteX462" fmla="*/ 3407119 w 12193200"/>
              <a:gd name="connsiteY462" fmla="*/ 1082130 h 3732790"/>
              <a:gd name="connsiteX463" fmla="*/ 3407119 w 12193200"/>
              <a:gd name="connsiteY463" fmla="*/ 1068956 h 3732790"/>
              <a:gd name="connsiteX464" fmla="*/ 3424011 w 12193200"/>
              <a:gd name="connsiteY464" fmla="*/ 1068956 h 3732790"/>
              <a:gd name="connsiteX465" fmla="*/ 3424011 w 12193200"/>
              <a:gd name="connsiteY465" fmla="*/ 1061428 h 3732790"/>
              <a:gd name="connsiteX466" fmla="*/ 3497206 w 12193200"/>
              <a:gd name="connsiteY466" fmla="*/ 1061428 h 3732790"/>
              <a:gd name="connsiteX467" fmla="*/ 3497206 w 12193200"/>
              <a:gd name="connsiteY467" fmla="*/ 1068956 h 3732790"/>
              <a:gd name="connsiteX468" fmla="*/ 3512221 w 12193200"/>
              <a:gd name="connsiteY468" fmla="*/ 1068956 h 3732790"/>
              <a:gd name="connsiteX469" fmla="*/ 3512221 w 12193200"/>
              <a:gd name="connsiteY469" fmla="*/ 1082130 h 3732790"/>
              <a:gd name="connsiteX470" fmla="*/ 3519728 w 12193200"/>
              <a:gd name="connsiteY470" fmla="*/ 1082130 h 3732790"/>
              <a:gd name="connsiteX471" fmla="*/ 3519728 w 12193200"/>
              <a:gd name="connsiteY471" fmla="*/ 1093422 h 3732790"/>
              <a:gd name="connsiteX472" fmla="*/ 3561018 w 12193200"/>
              <a:gd name="connsiteY472" fmla="*/ 1093422 h 3732790"/>
              <a:gd name="connsiteX473" fmla="*/ 3561018 w 12193200"/>
              <a:gd name="connsiteY473" fmla="*/ 1035081 h 3732790"/>
              <a:gd name="connsiteX474" fmla="*/ 3568525 w 12193200"/>
              <a:gd name="connsiteY474" fmla="*/ 1035081 h 3732790"/>
              <a:gd name="connsiteX475" fmla="*/ 3568525 w 12193200"/>
              <a:gd name="connsiteY475" fmla="*/ 1021907 h 3732790"/>
              <a:gd name="connsiteX476" fmla="*/ 3583540 w 12193200"/>
              <a:gd name="connsiteY476" fmla="*/ 1021907 h 3732790"/>
              <a:gd name="connsiteX477" fmla="*/ 3583540 w 12193200"/>
              <a:gd name="connsiteY477" fmla="*/ 1012497 h 3732790"/>
              <a:gd name="connsiteX478" fmla="*/ 3602308 w 12193200"/>
              <a:gd name="connsiteY478" fmla="*/ 1012497 h 3732790"/>
              <a:gd name="connsiteX479" fmla="*/ 3602308 w 12193200"/>
              <a:gd name="connsiteY479" fmla="*/ 976740 h 3732790"/>
              <a:gd name="connsiteX480" fmla="*/ 3624830 w 12193200"/>
              <a:gd name="connsiteY480" fmla="*/ 976740 h 3732790"/>
              <a:gd name="connsiteX481" fmla="*/ 3630461 w 12193200"/>
              <a:gd name="connsiteY481" fmla="*/ 824301 h 3732790"/>
              <a:gd name="connsiteX482" fmla="*/ 3609816 w 12193200"/>
              <a:gd name="connsiteY482" fmla="*/ 814891 h 3732790"/>
              <a:gd name="connsiteX483" fmla="*/ 3609816 w 12193200"/>
              <a:gd name="connsiteY483" fmla="*/ 805481 h 3732790"/>
              <a:gd name="connsiteX484" fmla="*/ 3604185 w 12193200"/>
              <a:gd name="connsiteY484" fmla="*/ 805481 h 3732790"/>
              <a:gd name="connsiteX485" fmla="*/ 3604185 w 12193200"/>
              <a:gd name="connsiteY485" fmla="*/ 790425 h 3732790"/>
              <a:gd name="connsiteX486" fmla="*/ 3609816 w 12193200"/>
              <a:gd name="connsiteY486" fmla="*/ 790425 h 3732790"/>
              <a:gd name="connsiteX487" fmla="*/ 3609816 w 12193200"/>
              <a:gd name="connsiteY487" fmla="*/ 788543 h 3732790"/>
              <a:gd name="connsiteX488" fmla="*/ 3617323 w 12193200"/>
              <a:gd name="connsiteY488" fmla="*/ 788543 h 3732790"/>
              <a:gd name="connsiteX489" fmla="*/ 3617323 w 12193200"/>
              <a:gd name="connsiteY489" fmla="*/ 764078 h 3732790"/>
              <a:gd name="connsiteX490" fmla="*/ 3630461 w 12193200"/>
              <a:gd name="connsiteY490" fmla="*/ 764078 h 3732790"/>
              <a:gd name="connsiteX491" fmla="*/ 3630461 w 12193200"/>
              <a:gd name="connsiteY491" fmla="*/ 752786 h 3732790"/>
              <a:gd name="connsiteX492" fmla="*/ 3639845 w 12193200"/>
              <a:gd name="connsiteY492" fmla="*/ 752786 h 3732790"/>
              <a:gd name="connsiteX493" fmla="*/ 3641722 w 12193200"/>
              <a:gd name="connsiteY493" fmla="*/ 624812 h 3732790"/>
              <a:gd name="connsiteX494" fmla="*/ 3647352 w 12193200"/>
              <a:gd name="connsiteY494" fmla="*/ 624812 h 3732790"/>
              <a:gd name="connsiteX495" fmla="*/ 3647352 w 12193200"/>
              <a:gd name="connsiteY495" fmla="*/ 752786 h 3732790"/>
              <a:gd name="connsiteX496" fmla="*/ 3656736 w 12193200"/>
              <a:gd name="connsiteY496" fmla="*/ 752786 h 3732790"/>
              <a:gd name="connsiteX497" fmla="*/ 3656736 w 12193200"/>
              <a:gd name="connsiteY497" fmla="*/ 764078 h 3732790"/>
              <a:gd name="connsiteX498" fmla="*/ 3669874 w 12193200"/>
              <a:gd name="connsiteY498" fmla="*/ 764078 h 3732790"/>
              <a:gd name="connsiteX499" fmla="*/ 3669874 w 12193200"/>
              <a:gd name="connsiteY499" fmla="*/ 788543 h 3732790"/>
              <a:gd name="connsiteX500" fmla="*/ 3679258 w 12193200"/>
              <a:gd name="connsiteY500" fmla="*/ 788543 h 3732790"/>
              <a:gd name="connsiteX501" fmla="*/ 3679258 w 12193200"/>
              <a:gd name="connsiteY501" fmla="*/ 790425 h 3732790"/>
              <a:gd name="connsiteX502" fmla="*/ 3684888 w 12193200"/>
              <a:gd name="connsiteY502" fmla="*/ 790425 h 3732790"/>
              <a:gd name="connsiteX503" fmla="*/ 3684888 w 12193200"/>
              <a:gd name="connsiteY503" fmla="*/ 805481 h 3732790"/>
              <a:gd name="connsiteX504" fmla="*/ 3679258 w 12193200"/>
              <a:gd name="connsiteY504" fmla="*/ 805481 h 3732790"/>
              <a:gd name="connsiteX505" fmla="*/ 3679258 w 12193200"/>
              <a:gd name="connsiteY505" fmla="*/ 814891 h 3732790"/>
              <a:gd name="connsiteX506" fmla="*/ 3658613 w 12193200"/>
              <a:gd name="connsiteY506" fmla="*/ 824301 h 3732790"/>
              <a:gd name="connsiteX507" fmla="*/ 3664243 w 12193200"/>
              <a:gd name="connsiteY507" fmla="*/ 976740 h 3732790"/>
              <a:gd name="connsiteX508" fmla="*/ 3684888 w 12193200"/>
              <a:gd name="connsiteY508" fmla="*/ 976740 h 3732790"/>
              <a:gd name="connsiteX509" fmla="*/ 3684888 w 12193200"/>
              <a:gd name="connsiteY509" fmla="*/ 1012497 h 3732790"/>
              <a:gd name="connsiteX510" fmla="*/ 3705533 w 12193200"/>
              <a:gd name="connsiteY510" fmla="*/ 1012497 h 3732790"/>
              <a:gd name="connsiteX511" fmla="*/ 3705533 w 12193200"/>
              <a:gd name="connsiteY511" fmla="*/ 1021907 h 3732790"/>
              <a:gd name="connsiteX512" fmla="*/ 3714918 w 12193200"/>
              <a:gd name="connsiteY512" fmla="*/ 1021907 h 3732790"/>
              <a:gd name="connsiteX513" fmla="*/ 3714918 w 12193200"/>
              <a:gd name="connsiteY513" fmla="*/ 976740 h 3732790"/>
              <a:gd name="connsiteX514" fmla="*/ 3746823 w 12193200"/>
              <a:gd name="connsiteY514" fmla="*/ 976740 h 3732790"/>
              <a:gd name="connsiteX515" fmla="*/ 3746823 w 12193200"/>
              <a:gd name="connsiteY515" fmla="*/ 952274 h 3732790"/>
              <a:gd name="connsiteX516" fmla="*/ 3788113 w 12193200"/>
              <a:gd name="connsiteY516" fmla="*/ 952274 h 3732790"/>
              <a:gd name="connsiteX517" fmla="*/ 3788113 w 12193200"/>
              <a:gd name="connsiteY517" fmla="*/ 924045 h 3732790"/>
              <a:gd name="connsiteX518" fmla="*/ 3825650 w 12193200"/>
              <a:gd name="connsiteY518" fmla="*/ 924045 h 3732790"/>
              <a:gd name="connsiteX519" fmla="*/ 3825650 w 12193200"/>
              <a:gd name="connsiteY519" fmla="*/ 905225 h 3732790"/>
              <a:gd name="connsiteX520" fmla="*/ 3874447 w 12193200"/>
              <a:gd name="connsiteY520" fmla="*/ 905225 h 3732790"/>
              <a:gd name="connsiteX521" fmla="*/ 3874447 w 12193200"/>
              <a:gd name="connsiteY521" fmla="*/ 882642 h 3732790"/>
              <a:gd name="connsiteX522" fmla="*/ 3874447 w 12193200"/>
              <a:gd name="connsiteY522" fmla="*/ 863822 h 3732790"/>
              <a:gd name="connsiteX523" fmla="*/ 3898846 w 12193200"/>
              <a:gd name="connsiteY523" fmla="*/ 863822 h 3732790"/>
              <a:gd name="connsiteX524" fmla="*/ 3898846 w 12193200"/>
              <a:gd name="connsiteY524" fmla="*/ 882642 h 3732790"/>
              <a:gd name="connsiteX525" fmla="*/ 3898846 w 12193200"/>
              <a:gd name="connsiteY525" fmla="*/ 905225 h 3732790"/>
              <a:gd name="connsiteX526" fmla="*/ 3913860 w 12193200"/>
              <a:gd name="connsiteY526" fmla="*/ 905225 h 3732790"/>
              <a:gd name="connsiteX527" fmla="*/ 3913860 w 12193200"/>
              <a:gd name="connsiteY527" fmla="*/ 882642 h 3732790"/>
              <a:gd name="connsiteX528" fmla="*/ 3964534 w 12193200"/>
              <a:gd name="connsiteY528" fmla="*/ 882642 h 3732790"/>
              <a:gd name="connsiteX529" fmla="*/ 3964534 w 12193200"/>
              <a:gd name="connsiteY529" fmla="*/ 893934 h 3732790"/>
              <a:gd name="connsiteX530" fmla="*/ 4022716 w 12193200"/>
              <a:gd name="connsiteY530" fmla="*/ 893934 h 3732790"/>
              <a:gd name="connsiteX531" fmla="*/ 4022716 w 12193200"/>
              <a:gd name="connsiteY531" fmla="*/ 905225 h 3732790"/>
              <a:gd name="connsiteX532" fmla="*/ 4095911 w 12193200"/>
              <a:gd name="connsiteY532" fmla="*/ 905225 h 3732790"/>
              <a:gd name="connsiteX533" fmla="*/ 4095911 w 12193200"/>
              <a:gd name="connsiteY533" fmla="*/ 924045 h 3732790"/>
              <a:gd name="connsiteX534" fmla="*/ 4133448 w 12193200"/>
              <a:gd name="connsiteY534" fmla="*/ 924045 h 3732790"/>
              <a:gd name="connsiteX535" fmla="*/ 4133448 w 12193200"/>
              <a:gd name="connsiteY535" fmla="*/ 871350 h 3732790"/>
              <a:gd name="connsiteX536" fmla="*/ 4142832 w 12193200"/>
              <a:gd name="connsiteY536" fmla="*/ 871350 h 3732790"/>
              <a:gd name="connsiteX537" fmla="*/ 4142832 w 12193200"/>
              <a:gd name="connsiteY537" fmla="*/ 852530 h 3732790"/>
              <a:gd name="connsiteX538" fmla="*/ 4144709 w 12193200"/>
              <a:gd name="connsiteY538" fmla="*/ 852530 h 3732790"/>
              <a:gd name="connsiteX539" fmla="*/ 4144709 w 12193200"/>
              <a:gd name="connsiteY539" fmla="*/ 656806 h 3732790"/>
              <a:gd name="connsiteX540" fmla="*/ 4140955 w 12193200"/>
              <a:gd name="connsiteY540" fmla="*/ 656806 h 3732790"/>
              <a:gd name="connsiteX541" fmla="*/ 4140955 w 12193200"/>
              <a:gd name="connsiteY541" fmla="*/ 632340 h 3732790"/>
              <a:gd name="connsiteX542" fmla="*/ 4157847 w 12193200"/>
              <a:gd name="connsiteY542" fmla="*/ 632340 h 3732790"/>
              <a:gd name="connsiteX543" fmla="*/ 4157847 w 12193200"/>
              <a:gd name="connsiteY543" fmla="*/ 508131 h 3732790"/>
              <a:gd name="connsiteX544" fmla="*/ 4150339 w 12193200"/>
              <a:gd name="connsiteY544" fmla="*/ 508131 h 3732790"/>
              <a:gd name="connsiteX545" fmla="*/ 4150339 w 12193200"/>
              <a:gd name="connsiteY545" fmla="*/ 483665 h 3732790"/>
              <a:gd name="connsiteX546" fmla="*/ 4157847 w 12193200"/>
              <a:gd name="connsiteY546" fmla="*/ 483665 h 3732790"/>
              <a:gd name="connsiteX547" fmla="*/ 4157847 w 12193200"/>
              <a:gd name="connsiteY547" fmla="*/ 393331 h 3732790"/>
              <a:gd name="connsiteX548" fmla="*/ 4169108 w 12193200"/>
              <a:gd name="connsiteY548" fmla="*/ 393331 h 3732790"/>
              <a:gd name="connsiteX549" fmla="*/ 4169108 w 12193200"/>
              <a:gd name="connsiteY549" fmla="*/ 370747 h 3732790"/>
              <a:gd name="connsiteX550" fmla="*/ 4180368 w 12193200"/>
              <a:gd name="connsiteY550" fmla="*/ 370747 h 3732790"/>
              <a:gd name="connsiteX551" fmla="*/ 4180368 w 12193200"/>
              <a:gd name="connsiteY551" fmla="*/ 291705 h 3732790"/>
              <a:gd name="connsiteX552" fmla="*/ 4187876 w 12193200"/>
              <a:gd name="connsiteY552" fmla="*/ 291705 h 3732790"/>
              <a:gd name="connsiteX553" fmla="*/ 4197260 w 12193200"/>
              <a:gd name="connsiteY553" fmla="*/ 291705 h 3732790"/>
              <a:gd name="connsiteX554" fmla="*/ 4197260 w 12193200"/>
              <a:gd name="connsiteY554" fmla="*/ 370747 h 3732790"/>
              <a:gd name="connsiteX555" fmla="*/ 4229166 w 12193200"/>
              <a:gd name="connsiteY555" fmla="*/ 370747 h 3732790"/>
              <a:gd name="connsiteX556" fmla="*/ 4229166 w 12193200"/>
              <a:gd name="connsiteY556" fmla="*/ 299232 h 3732790"/>
              <a:gd name="connsiteX557" fmla="*/ 4231042 w 12193200"/>
              <a:gd name="connsiteY557" fmla="*/ 299232 h 3732790"/>
              <a:gd name="connsiteX558" fmla="*/ 4231042 w 12193200"/>
              <a:gd name="connsiteY558" fmla="*/ 370747 h 3732790"/>
              <a:gd name="connsiteX559" fmla="*/ 4259195 w 12193200"/>
              <a:gd name="connsiteY559" fmla="*/ 370747 h 3732790"/>
              <a:gd name="connsiteX560" fmla="*/ 4259195 w 12193200"/>
              <a:gd name="connsiteY560" fmla="*/ 393331 h 3732790"/>
              <a:gd name="connsiteX561" fmla="*/ 4270456 w 12193200"/>
              <a:gd name="connsiteY561" fmla="*/ 393331 h 3732790"/>
              <a:gd name="connsiteX562" fmla="*/ 4270456 w 12193200"/>
              <a:gd name="connsiteY562" fmla="*/ 483665 h 3732790"/>
              <a:gd name="connsiteX563" fmla="*/ 4277963 w 12193200"/>
              <a:gd name="connsiteY563" fmla="*/ 483665 h 3732790"/>
              <a:gd name="connsiteX564" fmla="*/ 4277963 w 12193200"/>
              <a:gd name="connsiteY564" fmla="*/ 508131 h 3732790"/>
              <a:gd name="connsiteX565" fmla="*/ 4270456 w 12193200"/>
              <a:gd name="connsiteY565" fmla="*/ 508131 h 3732790"/>
              <a:gd name="connsiteX566" fmla="*/ 4270456 w 12193200"/>
              <a:gd name="connsiteY566" fmla="*/ 632340 h 3732790"/>
              <a:gd name="connsiteX567" fmla="*/ 4287347 w 12193200"/>
              <a:gd name="connsiteY567" fmla="*/ 632340 h 3732790"/>
              <a:gd name="connsiteX568" fmla="*/ 4287347 w 12193200"/>
              <a:gd name="connsiteY568" fmla="*/ 656806 h 3732790"/>
              <a:gd name="connsiteX569" fmla="*/ 4283593 w 12193200"/>
              <a:gd name="connsiteY569" fmla="*/ 656806 h 3732790"/>
              <a:gd name="connsiteX570" fmla="*/ 4283593 w 12193200"/>
              <a:gd name="connsiteY570" fmla="*/ 839357 h 3732790"/>
              <a:gd name="connsiteX571" fmla="*/ 4351160 w 12193200"/>
              <a:gd name="connsiteY571" fmla="*/ 839357 h 3732790"/>
              <a:gd name="connsiteX572" fmla="*/ 4351160 w 12193200"/>
              <a:gd name="connsiteY572" fmla="*/ 852530 h 3732790"/>
              <a:gd name="connsiteX573" fmla="*/ 4362420 w 12193200"/>
              <a:gd name="connsiteY573" fmla="*/ 852530 h 3732790"/>
              <a:gd name="connsiteX574" fmla="*/ 4362420 w 12193200"/>
              <a:gd name="connsiteY574" fmla="*/ 871350 h 3732790"/>
              <a:gd name="connsiteX575" fmla="*/ 4373681 w 12193200"/>
              <a:gd name="connsiteY575" fmla="*/ 871350 h 3732790"/>
              <a:gd name="connsiteX576" fmla="*/ 4373681 w 12193200"/>
              <a:gd name="connsiteY576" fmla="*/ 1050137 h 3732790"/>
              <a:gd name="connsiteX577" fmla="*/ 4401833 w 12193200"/>
              <a:gd name="connsiteY577" fmla="*/ 1050137 h 3732790"/>
              <a:gd name="connsiteX578" fmla="*/ 4401833 w 12193200"/>
              <a:gd name="connsiteY578" fmla="*/ 1012497 h 3732790"/>
              <a:gd name="connsiteX579" fmla="*/ 4418724 w 12193200"/>
              <a:gd name="connsiteY579" fmla="*/ 1012497 h 3732790"/>
              <a:gd name="connsiteX580" fmla="*/ 4418724 w 12193200"/>
              <a:gd name="connsiteY580" fmla="*/ 952274 h 3732790"/>
              <a:gd name="connsiteX581" fmla="*/ 4463768 w 12193200"/>
              <a:gd name="connsiteY581" fmla="*/ 952274 h 3732790"/>
              <a:gd name="connsiteX582" fmla="*/ 4463768 w 12193200"/>
              <a:gd name="connsiteY582" fmla="*/ 871350 h 3732790"/>
              <a:gd name="connsiteX583" fmla="*/ 4523826 w 12193200"/>
              <a:gd name="connsiteY583" fmla="*/ 871350 h 3732790"/>
              <a:gd name="connsiteX584" fmla="*/ 4523826 w 12193200"/>
              <a:gd name="connsiteY584" fmla="*/ 852530 h 3732790"/>
              <a:gd name="connsiteX585" fmla="*/ 4518196 w 12193200"/>
              <a:gd name="connsiteY585" fmla="*/ 852530 h 3732790"/>
              <a:gd name="connsiteX586" fmla="*/ 4518196 w 12193200"/>
              <a:gd name="connsiteY586" fmla="*/ 846884 h 3732790"/>
              <a:gd name="connsiteX587" fmla="*/ 4518196 w 12193200"/>
              <a:gd name="connsiteY587" fmla="*/ 828065 h 3732790"/>
              <a:gd name="connsiteX588" fmla="*/ 4518196 w 12193200"/>
              <a:gd name="connsiteY588" fmla="*/ 809245 h 3732790"/>
              <a:gd name="connsiteX589" fmla="*/ 4523826 w 12193200"/>
              <a:gd name="connsiteY589" fmla="*/ 809245 h 3732790"/>
              <a:gd name="connsiteX590" fmla="*/ 4448753 w 12193200"/>
              <a:gd name="connsiteY590" fmla="*/ 666216 h 3732790"/>
              <a:gd name="connsiteX591" fmla="*/ 4448753 w 12193200"/>
              <a:gd name="connsiteY591" fmla="*/ 662452 h 3732790"/>
              <a:gd name="connsiteX592" fmla="*/ 4448753 w 12193200"/>
              <a:gd name="connsiteY592" fmla="*/ 660570 h 3732790"/>
              <a:gd name="connsiteX593" fmla="*/ 4456261 w 12193200"/>
              <a:gd name="connsiteY593" fmla="*/ 660570 h 3732790"/>
              <a:gd name="connsiteX594" fmla="*/ 4540717 w 12193200"/>
              <a:gd name="connsiteY594" fmla="*/ 809245 h 3732790"/>
              <a:gd name="connsiteX595" fmla="*/ 4544471 w 12193200"/>
              <a:gd name="connsiteY595" fmla="*/ 809245 h 3732790"/>
              <a:gd name="connsiteX596" fmla="*/ 4544471 w 12193200"/>
              <a:gd name="connsiteY596" fmla="*/ 792307 h 3732790"/>
              <a:gd name="connsiteX597" fmla="*/ 4555732 w 12193200"/>
              <a:gd name="connsiteY597" fmla="*/ 792307 h 3732790"/>
              <a:gd name="connsiteX598" fmla="*/ 4555732 w 12193200"/>
              <a:gd name="connsiteY598" fmla="*/ 828065 h 3732790"/>
              <a:gd name="connsiteX599" fmla="*/ 4565116 w 12193200"/>
              <a:gd name="connsiteY599" fmla="*/ 828065 h 3732790"/>
              <a:gd name="connsiteX600" fmla="*/ 4565116 w 12193200"/>
              <a:gd name="connsiteY600" fmla="*/ 846884 h 3732790"/>
              <a:gd name="connsiteX601" fmla="*/ 4555732 w 12193200"/>
              <a:gd name="connsiteY601" fmla="*/ 846884 h 3732790"/>
              <a:gd name="connsiteX602" fmla="*/ 4555732 w 12193200"/>
              <a:gd name="connsiteY602" fmla="*/ 852530 h 3732790"/>
              <a:gd name="connsiteX603" fmla="*/ 4550102 w 12193200"/>
              <a:gd name="connsiteY603" fmla="*/ 852530 h 3732790"/>
              <a:gd name="connsiteX604" fmla="*/ 4550102 w 12193200"/>
              <a:gd name="connsiteY604" fmla="*/ 871350 h 3732790"/>
              <a:gd name="connsiteX605" fmla="*/ 4612037 w 12193200"/>
              <a:gd name="connsiteY605" fmla="*/ 871350 h 3732790"/>
              <a:gd name="connsiteX606" fmla="*/ 4612037 w 12193200"/>
              <a:gd name="connsiteY606" fmla="*/ 952274 h 3732790"/>
              <a:gd name="connsiteX607" fmla="*/ 4612037 w 12193200"/>
              <a:gd name="connsiteY607" fmla="*/ 1050137 h 3732790"/>
              <a:gd name="connsiteX608" fmla="*/ 4638313 w 12193200"/>
              <a:gd name="connsiteY608" fmla="*/ 1050137 h 3732790"/>
              <a:gd name="connsiteX609" fmla="*/ 4638313 w 12193200"/>
              <a:gd name="connsiteY609" fmla="*/ 910871 h 3732790"/>
              <a:gd name="connsiteX610" fmla="*/ 4647696 w 12193200"/>
              <a:gd name="connsiteY610" fmla="*/ 910871 h 3732790"/>
              <a:gd name="connsiteX611" fmla="*/ 4647696 w 12193200"/>
              <a:gd name="connsiteY611" fmla="*/ 895816 h 3732790"/>
              <a:gd name="connsiteX612" fmla="*/ 4777197 w 12193200"/>
              <a:gd name="connsiteY612" fmla="*/ 895816 h 3732790"/>
              <a:gd name="connsiteX613" fmla="*/ 4777197 w 12193200"/>
              <a:gd name="connsiteY613" fmla="*/ 910871 h 3732790"/>
              <a:gd name="connsiteX614" fmla="*/ 4829748 w 12193200"/>
              <a:gd name="connsiteY614" fmla="*/ 910871 h 3732790"/>
              <a:gd name="connsiteX615" fmla="*/ 4829748 w 12193200"/>
              <a:gd name="connsiteY615" fmla="*/ 1050137 h 3732790"/>
              <a:gd name="connsiteX616" fmla="*/ 4859777 w 12193200"/>
              <a:gd name="connsiteY616" fmla="*/ 1050137 h 3732790"/>
              <a:gd name="connsiteX617" fmla="*/ 4859777 w 12193200"/>
              <a:gd name="connsiteY617" fmla="*/ 1031317 h 3732790"/>
              <a:gd name="connsiteX618" fmla="*/ 4887929 w 12193200"/>
              <a:gd name="connsiteY618" fmla="*/ 1031317 h 3732790"/>
              <a:gd name="connsiteX619" fmla="*/ 4887929 w 12193200"/>
              <a:gd name="connsiteY619" fmla="*/ 1006851 h 3732790"/>
              <a:gd name="connsiteX620" fmla="*/ 4917958 w 12193200"/>
              <a:gd name="connsiteY620" fmla="*/ 1006851 h 3732790"/>
              <a:gd name="connsiteX621" fmla="*/ 4917958 w 12193200"/>
              <a:gd name="connsiteY621" fmla="*/ 910871 h 3732790"/>
              <a:gd name="connsiteX622" fmla="*/ 4951741 w 12193200"/>
              <a:gd name="connsiteY622" fmla="*/ 910871 h 3732790"/>
              <a:gd name="connsiteX623" fmla="*/ 4951741 w 12193200"/>
              <a:gd name="connsiteY623" fmla="*/ 882642 h 3732790"/>
              <a:gd name="connsiteX624" fmla="*/ 4991154 w 12193200"/>
              <a:gd name="connsiteY624" fmla="*/ 882642 h 3732790"/>
              <a:gd name="connsiteX625" fmla="*/ 4991154 w 12193200"/>
              <a:gd name="connsiteY625" fmla="*/ 822419 h 3732790"/>
              <a:gd name="connsiteX626" fmla="*/ 5023060 w 12193200"/>
              <a:gd name="connsiteY626" fmla="*/ 822419 h 3732790"/>
              <a:gd name="connsiteX627" fmla="*/ 5023060 w 12193200"/>
              <a:gd name="connsiteY627" fmla="*/ 803599 h 3732790"/>
              <a:gd name="connsiteX628" fmla="*/ 5066227 w 12193200"/>
              <a:gd name="connsiteY628" fmla="*/ 803599 h 3732790"/>
              <a:gd name="connsiteX629" fmla="*/ 5066227 w 12193200"/>
              <a:gd name="connsiteY629" fmla="*/ 786661 h 3732790"/>
              <a:gd name="connsiteX630" fmla="*/ 5090625 w 12193200"/>
              <a:gd name="connsiteY630" fmla="*/ 786661 h 3732790"/>
              <a:gd name="connsiteX631" fmla="*/ 5090625 w 12193200"/>
              <a:gd name="connsiteY631" fmla="*/ 752786 h 3732790"/>
              <a:gd name="connsiteX632" fmla="*/ 5135669 w 12193200"/>
              <a:gd name="connsiteY632" fmla="*/ 752786 h 3732790"/>
              <a:gd name="connsiteX633" fmla="*/ 5135669 w 12193200"/>
              <a:gd name="connsiteY633" fmla="*/ 786661 h 3732790"/>
              <a:gd name="connsiteX634" fmla="*/ 5141300 w 12193200"/>
              <a:gd name="connsiteY634" fmla="*/ 786661 h 3732790"/>
              <a:gd name="connsiteX635" fmla="*/ 5141300 w 12193200"/>
              <a:gd name="connsiteY635" fmla="*/ 803599 h 3732790"/>
              <a:gd name="connsiteX636" fmla="*/ 5175082 w 12193200"/>
              <a:gd name="connsiteY636" fmla="*/ 803599 h 3732790"/>
              <a:gd name="connsiteX637" fmla="*/ 5175082 w 12193200"/>
              <a:gd name="connsiteY637" fmla="*/ 822419 h 3732790"/>
              <a:gd name="connsiteX638" fmla="*/ 5206988 w 12193200"/>
              <a:gd name="connsiteY638" fmla="*/ 822419 h 3732790"/>
              <a:gd name="connsiteX639" fmla="*/ 5206988 w 12193200"/>
              <a:gd name="connsiteY639" fmla="*/ 1050137 h 3732790"/>
              <a:gd name="connsiteX640" fmla="*/ 5225757 w 12193200"/>
              <a:gd name="connsiteY640" fmla="*/ 1050137 h 3732790"/>
              <a:gd name="connsiteX641" fmla="*/ 5225757 w 12193200"/>
              <a:gd name="connsiteY641" fmla="*/ 135501 h 3732790"/>
              <a:gd name="connsiteX642" fmla="*/ 5235140 w 12193200"/>
              <a:gd name="connsiteY642" fmla="*/ 135501 h 3732790"/>
              <a:gd name="connsiteX643" fmla="*/ 5235140 w 12193200"/>
              <a:gd name="connsiteY643" fmla="*/ 97862 h 3732790"/>
              <a:gd name="connsiteX644" fmla="*/ 5430330 w 12193200"/>
              <a:gd name="connsiteY644" fmla="*/ 97862 h 3732790"/>
              <a:gd name="connsiteX645" fmla="*/ 5430330 w 12193200"/>
              <a:gd name="connsiteY645" fmla="*/ 135501 h 3732790"/>
              <a:gd name="connsiteX646" fmla="*/ 5439714 w 12193200"/>
              <a:gd name="connsiteY646" fmla="*/ 135501 h 3732790"/>
              <a:gd name="connsiteX647" fmla="*/ 5439714 w 12193200"/>
              <a:gd name="connsiteY647" fmla="*/ 705737 h 3732790"/>
              <a:gd name="connsiteX648" fmla="*/ 5499772 w 12193200"/>
              <a:gd name="connsiteY648" fmla="*/ 705737 h 3732790"/>
              <a:gd name="connsiteX649" fmla="*/ 5499772 w 12193200"/>
              <a:gd name="connsiteY649" fmla="*/ 679389 h 3732790"/>
              <a:gd name="connsiteX650" fmla="*/ 5544816 w 12193200"/>
              <a:gd name="connsiteY650" fmla="*/ 679389 h 3732790"/>
              <a:gd name="connsiteX651" fmla="*/ 5544816 w 12193200"/>
              <a:gd name="connsiteY651" fmla="*/ 662452 h 3732790"/>
              <a:gd name="connsiteX652" fmla="*/ 5554200 w 12193200"/>
              <a:gd name="connsiteY652" fmla="*/ 662452 h 3732790"/>
              <a:gd name="connsiteX653" fmla="*/ 5554200 w 12193200"/>
              <a:gd name="connsiteY653" fmla="*/ 649278 h 3732790"/>
              <a:gd name="connsiteX654" fmla="*/ 5567337 w 12193200"/>
              <a:gd name="connsiteY654" fmla="*/ 649278 h 3732790"/>
              <a:gd name="connsiteX655" fmla="*/ 5567337 w 12193200"/>
              <a:gd name="connsiteY655" fmla="*/ 662452 h 3732790"/>
              <a:gd name="connsiteX656" fmla="*/ 5576721 w 12193200"/>
              <a:gd name="connsiteY656" fmla="*/ 662452 h 3732790"/>
              <a:gd name="connsiteX657" fmla="*/ 5576721 w 12193200"/>
              <a:gd name="connsiteY657" fmla="*/ 634222 h 3732790"/>
              <a:gd name="connsiteX658" fmla="*/ 5589860 w 12193200"/>
              <a:gd name="connsiteY658" fmla="*/ 634222 h 3732790"/>
              <a:gd name="connsiteX659" fmla="*/ 5589860 w 12193200"/>
              <a:gd name="connsiteY659" fmla="*/ 662452 h 3732790"/>
              <a:gd name="connsiteX660" fmla="*/ 5636780 w 12193200"/>
              <a:gd name="connsiteY660" fmla="*/ 662452 h 3732790"/>
              <a:gd name="connsiteX661" fmla="*/ 5636780 w 12193200"/>
              <a:gd name="connsiteY661" fmla="*/ 679389 h 3732790"/>
              <a:gd name="connsiteX662" fmla="*/ 5636780 w 12193200"/>
              <a:gd name="connsiteY662" fmla="*/ 705737 h 3732790"/>
              <a:gd name="connsiteX663" fmla="*/ 5646164 w 12193200"/>
              <a:gd name="connsiteY663" fmla="*/ 705737 h 3732790"/>
              <a:gd name="connsiteX664" fmla="*/ 5646164 w 12193200"/>
              <a:gd name="connsiteY664" fmla="*/ 730203 h 3732790"/>
              <a:gd name="connsiteX665" fmla="*/ 5678070 w 12193200"/>
              <a:gd name="connsiteY665" fmla="*/ 730203 h 3732790"/>
              <a:gd name="connsiteX666" fmla="*/ 5709976 w 12193200"/>
              <a:gd name="connsiteY666" fmla="*/ 730203 h 3732790"/>
              <a:gd name="connsiteX667" fmla="*/ 5709976 w 12193200"/>
              <a:gd name="connsiteY667" fmla="*/ 634222 h 3732790"/>
              <a:gd name="connsiteX668" fmla="*/ 5709976 w 12193200"/>
              <a:gd name="connsiteY668" fmla="*/ 572117 h 3732790"/>
              <a:gd name="connsiteX669" fmla="*/ 5717483 w 12193200"/>
              <a:gd name="connsiteY669" fmla="*/ 572117 h 3732790"/>
              <a:gd name="connsiteX670" fmla="*/ 5717483 w 12193200"/>
              <a:gd name="connsiteY670" fmla="*/ 523186 h 3732790"/>
              <a:gd name="connsiteX671" fmla="*/ 5815077 w 12193200"/>
              <a:gd name="connsiteY671" fmla="*/ 523186 h 3732790"/>
              <a:gd name="connsiteX672" fmla="*/ 5815077 w 12193200"/>
              <a:gd name="connsiteY672" fmla="*/ 572117 h 3732790"/>
              <a:gd name="connsiteX673" fmla="*/ 5848860 w 12193200"/>
              <a:gd name="connsiteY673" fmla="*/ 572117 h 3732790"/>
              <a:gd name="connsiteX674" fmla="*/ 5848860 w 12193200"/>
              <a:gd name="connsiteY674" fmla="*/ 530714 h 3732790"/>
              <a:gd name="connsiteX675" fmla="*/ 5884520 w 12193200"/>
              <a:gd name="connsiteY675" fmla="*/ 530714 h 3732790"/>
              <a:gd name="connsiteX676" fmla="*/ 5884520 w 12193200"/>
              <a:gd name="connsiteY676" fmla="*/ 558944 h 3732790"/>
              <a:gd name="connsiteX677" fmla="*/ 5916426 w 12193200"/>
              <a:gd name="connsiteY677" fmla="*/ 558944 h 3732790"/>
              <a:gd name="connsiteX678" fmla="*/ 5916426 w 12193200"/>
              <a:gd name="connsiteY678" fmla="*/ 572117 h 3732790"/>
              <a:gd name="connsiteX679" fmla="*/ 5935194 w 12193200"/>
              <a:gd name="connsiteY679" fmla="*/ 572117 h 3732790"/>
              <a:gd name="connsiteX680" fmla="*/ 5935194 w 12193200"/>
              <a:gd name="connsiteY680" fmla="*/ 634222 h 3732790"/>
              <a:gd name="connsiteX681" fmla="*/ 5963346 w 12193200"/>
              <a:gd name="connsiteY681" fmla="*/ 634222 h 3732790"/>
              <a:gd name="connsiteX682" fmla="*/ 5963346 w 12193200"/>
              <a:gd name="connsiteY682" fmla="*/ 730203 h 3732790"/>
              <a:gd name="connsiteX683" fmla="*/ 5963346 w 12193200"/>
              <a:gd name="connsiteY683" fmla="*/ 752786 h 3732790"/>
              <a:gd name="connsiteX684" fmla="*/ 5972730 w 12193200"/>
              <a:gd name="connsiteY684" fmla="*/ 752786 h 3732790"/>
              <a:gd name="connsiteX685" fmla="*/ 5972730 w 12193200"/>
              <a:gd name="connsiteY685" fmla="*/ 797953 h 3732790"/>
              <a:gd name="connsiteX686" fmla="*/ 6015897 w 12193200"/>
              <a:gd name="connsiteY686" fmla="*/ 797953 h 3732790"/>
              <a:gd name="connsiteX687" fmla="*/ 6015897 w 12193200"/>
              <a:gd name="connsiteY687" fmla="*/ 813009 h 3732790"/>
              <a:gd name="connsiteX688" fmla="*/ 6038419 w 12193200"/>
              <a:gd name="connsiteY688" fmla="*/ 813009 h 3732790"/>
              <a:gd name="connsiteX689" fmla="*/ 6038419 w 12193200"/>
              <a:gd name="connsiteY689" fmla="*/ 797953 h 3732790"/>
              <a:gd name="connsiteX690" fmla="*/ 6111615 w 12193200"/>
              <a:gd name="connsiteY690" fmla="*/ 797953 h 3732790"/>
              <a:gd name="connsiteX691" fmla="*/ 6111615 w 12193200"/>
              <a:gd name="connsiteY691" fmla="*/ 813009 h 3732790"/>
              <a:gd name="connsiteX692" fmla="*/ 6134137 w 12193200"/>
              <a:gd name="connsiteY692" fmla="*/ 813009 h 3732790"/>
              <a:gd name="connsiteX693" fmla="*/ 6134137 w 12193200"/>
              <a:gd name="connsiteY693" fmla="*/ 969212 h 3732790"/>
              <a:gd name="connsiteX694" fmla="*/ 6233608 w 12193200"/>
              <a:gd name="connsiteY694" fmla="*/ 969212 h 3732790"/>
              <a:gd name="connsiteX695" fmla="*/ 6233608 w 12193200"/>
              <a:gd name="connsiteY695" fmla="*/ 1023789 h 3732790"/>
              <a:gd name="connsiteX696" fmla="*/ 6246746 w 12193200"/>
              <a:gd name="connsiteY696" fmla="*/ 1023789 h 3732790"/>
              <a:gd name="connsiteX697" fmla="*/ 6246746 w 12193200"/>
              <a:gd name="connsiteY697" fmla="*/ 991796 h 3732790"/>
              <a:gd name="connsiteX698" fmla="*/ 6261760 w 12193200"/>
              <a:gd name="connsiteY698" fmla="*/ 991796 h 3732790"/>
              <a:gd name="connsiteX699" fmla="*/ 6261760 w 12193200"/>
              <a:gd name="connsiteY699" fmla="*/ 969212 h 3732790"/>
              <a:gd name="connsiteX700" fmla="*/ 6269268 w 12193200"/>
              <a:gd name="connsiteY700" fmla="*/ 969212 h 3732790"/>
              <a:gd name="connsiteX701" fmla="*/ 6269268 w 12193200"/>
              <a:gd name="connsiteY701" fmla="*/ 954156 h 3732790"/>
              <a:gd name="connsiteX702" fmla="*/ 6316188 w 12193200"/>
              <a:gd name="connsiteY702" fmla="*/ 954156 h 3732790"/>
              <a:gd name="connsiteX703" fmla="*/ 6316188 w 12193200"/>
              <a:gd name="connsiteY703" fmla="*/ 350045 h 3732790"/>
              <a:gd name="connsiteX704" fmla="*/ 6353724 w 12193200"/>
              <a:gd name="connsiteY704" fmla="*/ 350045 h 3732790"/>
              <a:gd name="connsiteX705" fmla="*/ 6353724 w 12193200"/>
              <a:gd name="connsiteY705" fmla="*/ 334990 h 3732790"/>
              <a:gd name="connsiteX706" fmla="*/ 6363108 w 12193200"/>
              <a:gd name="connsiteY706" fmla="*/ 334990 h 3732790"/>
              <a:gd name="connsiteX707" fmla="*/ 6363108 w 12193200"/>
              <a:gd name="connsiteY707" fmla="*/ 321816 h 3732790"/>
              <a:gd name="connsiteX708" fmla="*/ 6374369 w 12193200"/>
              <a:gd name="connsiteY708" fmla="*/ 321816 h 3732790"/>
              <a:gd name="connsiteX709" fmla="*/ 6374369 w 12193200"/>
              <a:gd name="connsiteY709" fmla="*/ 302996 h 3732790"/>
              <a:gd name="connsiteX710" fmla="*/ 6415659 w 12193200"/>
              <a:gd name="connsiteY710" fmla="*/ 302996 h 3732790"/>
              <a:gd name="connsiteX711" fmla="*/ 6415659 w 12193200"/>
              <a:gd name="connsiteY711" fmla="*/ 321816 h 3732790"/>
              <a:gd name="connsiteX712" fmla="*/ 6447565 w 12193200"/>
              <a:gd name="connsiteY712" fmla="*/ 321816 h 3732790"/>
              <a:gd name="connsiteX713" fmla="*/ 6447565 w 12193200"/>
              <a:gd name="connsiteY713" fmla="*/ 334990 h 3732790"/>
              <a:gd name="connsiteX714" fmla="*/ 6479471 w 12193200"/>
              <a:gd name="connsiteY714" fmla="*/ 334990 h 3732790"/>
              <a:gd name="connsiteX715" fmla="*/ 6479471 w 12193200"/>
              <a:gd name="connsiteY715" fmla="*/ 350045 h 3732790"/>
              <a:gd name="connsiteX716" fmla="*/ 6511377 w 12193200"/>
              <a:gd name="connsiteY716" fmla="*/ 350045 h 3732790"/>
              <a:gd name="connsiteX717" fmla="*/ 6511377 w 12193200"/>
              <a:gd name="connsiteY717" fmla="*/ 334990 h 3732790"/>
              <a:gd name="connsiteX718" fmla="*/ 6535776 w 12193200"/>
              <a:gd name="connsiteY718" fmla="*/ 334990 h 3732790"/>
              <a:gd name="connsiteX719" fmla="*/ 6535776 w 12193200"/>
              <a:gd name="connsiteY719" fmla="*/ 323698 h 3732790"/>
              <a:gd name="connsiteX720" fmla="*/ 6569559 w 12193200"/>
              <a:gd name="connsiteY720" fmla="*/ 323698 h 3732790"/>
              <a:gd name="connsiteX721" fmla="*/ 6569559 w 12193200"/>
              <a:gd name="connsiteY721" fmla="*/ 314288 h 3732790"/>
              <a:gd name="connsiteX722" fmla="*/ 6586450 w 12193200"/>
              <a:gd name="connsiteY722" fmla="*/ 314288 h 3732790"/>
              <a:gd name="connsiteX723" fmla="*/ 6586450 w 12193200"/>
              <a:gd name="connsiteY723" fmla="*/ 127974 h 3732790"/>
              <a:gd name="connsiteX724" fmla="*/ 6593957 w 12193200"/>
              <a:gd name="connsiteY724" fmla="*/ 127974 h 3732790"/>
              <a:gd name="connsiteX725" fmla="*/ 6593957 w 12193200"/>
              <a:gd name="connsiteY725" fmla="*/ 97862 h 3732790"/>
              <a:gd name="connsiteX726" fmla="*/ 6599588 w 12193200"/>
              <a:gd name="connsiteY726" fmla="*/ 97862 h 3732790"/>
              <a:gd name="connsiteX727" fmla="*/ 6599588 w 12193200"/>
              <a:gd name="connsiteY727" fmla="*/ 0 h 373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12193200" h="3732790">
                <a:moveTo>
                  <a:pt x="6599588" y="0"/>
                </a:moveTo>
                <a:cubicBezTo>
                  <a:pt x="6610849" y="0"/>
                  <a:pt x="6610849" y="0"/>
                  <a:pt x="6610849" y="0"/>
                </a:cubicBezTo>
                <a:cubicBezTo>
                  <a:pt x="6610849" y="97862"/>
                  <a:pt x="6610849" y="97862"/>
                  <a:pt x="6610849" y="97862"/>
                </a:cubicBezTo>
                <a:cubicBezTo>
                  <a:pt x="6618356" y="97862"/>
                  <a:pt x="6618356" y="97862"/>
                  <a:pt x="6618356" y="97862"/>
                </a:cubicBezTo>
                <a:cubicBezTo>
                  <a:pt x="6618356" y="127974"/>
                  <a:pt x="6618356" y="127974"/>
                  <a:pt x="6618356" y="127974"/>
                </a:cubicBezTo>
                <a:cubicBezTo>
                  <a:pt x="6623986" y="127974"/>
                  <a:pt x="6623986" y="127974"/>
                  <a:pt x="6623986" y="127974"/>
                </a:cubicBezTo>
                <a:cubicBezTo>
                  <a:pt x="6623986" y="314288"/>
                  <a:pt x="6623986" y="314288"/>
                  <a:pt x="6623986" y="314288"/>
                </a:cubicBezTo>
                <a:cubicBezTo>
                  <a:pt x="6642754" y="314288"/>
                  <a:pt x="6642754" y="314288"/>
                  <a:pt x="6642754" y="314288"/>
                </a:cubicBezTo>
                <a:cubicBezTo>
                  <a:pt x="6642754" y="323698"/>
                  <a:pt x="6642754" y="323698"/>
                  <a:pt x="6642754" y="323698"/>
                </a:cubicBezTo>
                <a:cubicBezTo>
                  <a:pt x="6657769" y="323698"/>
                  <a:pt x="6657769" y="323698"/>
                  <a:pt x="6657769" y="323698"/>
                </a:cubicBezTo>
                <a:cubicBezTo>
                  <a:pt x="6657769" y="334990"/>
                  <a:pt x="6657769" y="334990"/>
                  <a:pt x="6657769" y="334990"/>
                </a:cubicBezTo>
                <a:cubicBezTo>
                  <a:pt x="6669030" y="334990"/>
                  <a:pt x="6669030" y="334990"/>
                  <a:pt x="6669030" y="334990"/>
                </a:cubicBezTo>
                <a:cubicBezTo>
                  <a:pt x="6669030" y="350045"/>
                  <a:pt x="6669030" y="350045"/>
                  <a:pt x="6669030" y="350045"/>
                </a:cubicBezTo>
                <a:cubicBezTo>
                  <a:pt x="6680291" y="350045"/>
                  <a:pt x="6680291" y="350045"/>
                  <a:pt x="6680291" y="350045"/>
                </a:cubicBezTo>
                <a:cubicBezTo>
                  <a:pt x="6680291" y="459199"/>
                  <a:pt x="6680291" y="459199"/>
                  <a:pt x="6680291" y="459199"/>
                </a:cubicBezTo>
                <a:cubicBezTo>
                  <a:pt x="6699059" y="459199"/>
                  <a:pt x="6699059" y="459199"/>
                  <a:pt x="6699059" y="459199"/>
                </a:cubicBezTo>
                <a:cubicBezTo>
                  <a:pt x="6699059" y="421560"/>
                  <a:pt x="6699059" y="421560"/>
                  <a:pt x="6699059" y="421560"/>
                </a:cubicBezTo>
                <a:cubicBezTo>
                  <a:pt x="6721581" y="421560"/>
                  <a:pt x="6721581" y="421560"/>
                  <a:pt x="6721581" y="421560"/>
                </a:cubicBezTo>
                <a:cubicBezTo>
                  <a:pt x="6721581" y="459199"/>
                  <a:pt x="6721581" y="459199"/>
                  <a:pt x="6721581" y="459199"/>
                </a:cubicBezTo>
                <a:cubicBezTo>
                  <a:pt x="6732842" y="459199"/>
                  <a:pt x="6732842" y="459199"/>
                  <a:pt x="6732842" y="459199"/>
                </a:cubicBezTo>
                <a:cubicBezTo>
                  <a:pt x="6732842" y="654924"/>
                  <a:pt x="6732842" y="654924"/>
                  <a:pt x="6732842" y="654924"/>
                </a:cubicBezTo>
                <a:cubicBezTo>
                  <a:pt x="6744103" y="654924"/>
                  <a:pt x="6744103" y="654924"/>
                  <a:pt x="6744103" y="654924"/>
                </a:cubicBezTo>
                <a:cubicBezTo>
                  <a:pt x="6744103" y="828065"/>
                  <a:pt x="6744103" y="828065"/>
                  <a:pt x="6744103" y="828065"/>
                </a:cubicBezTo>
                <a:cubicBezTo>
                  <a:pt x="6766625" y="828065"/>
                  <a:pt x="6766625" y="828065"/>
                  <a:pt x="6766625" y="828065"/>
                </a:cubicBezTo>
                <a:cubicBezTo>
                  <a:pt x="6766625" y="875114"/>
                  <a:pt x="6766625" y="875114"/>
                  <a:pt x="6766625" y="875114"/>
                </a:cubicBezTo>
                <a:cubicBezTo>
                  <a:pt x="6789146" y="875114"/>
                  <a:pt x="6789146" y="875114"/>
                  <a:pt x="6789146" y="875114"/>
                </a:cubicBezTo>
                <a:cubicBezTo>
                  <a:pt x="6789146" y="997442"/>
                  <a:pt x="6789146" y="997442"/>
                  <a:pt x="6789146" y="997442"/>
                </a:cubicBezTo>
                <a:cubicBezTo>
                  <a:pt x="6807915" y="997442"/>
                  <a:pt x="6807915" y="997442"/>
                  <a:pt x="6807915" y="997442"/>
                </a:cubicBezTo>
                <a:cubicBezTo>
                  <a:pt x="6807915" y="978622"/>
                  <a:pt x="6807915" y="978622"/>
                  <a:pt x="6807915" y="978622"/>
                </a:cubicBezTo>
                <a:cubicBezTo>
                  <a:pt x="6824806" y="978622"/>
                  <a:pt x="6824806" y="978622"/>
                  <a:pt x="6824806" y="978622"/>
                </a:cubicBezTo>
                <a:cubicBezTo>
                  <a:pt x="6824806" y="940983"/>
                  <a:pt x="6824806" y="940983"/>
                  <a:pt x="6824806" y="940983"/>
                </a:cubicBezTo>
                <a:cubicBezTo>
                  <a:pt x="6862342" y="940983"/>
                  <a:pt x="6862342" y="940983"/>
                  <a:pt x="6862342" y="940983"/>
                </a:cubicBezTo>
                <a:cubicBezTo>
                  <a:pt x="6862342" y="924045"/>
                  <a:pt x="6862342" y="924045"/>
                  <a:pt x="6862342" y="924045"/>
                </a:cubicBezTo>
                <a:cubicBezTo>
                  <a:pt x="6967444" y="924045"/>
                  <a:pt x="6967444" y="924045"/>
                  <a:pt x="6967444" y="924045"/>
                </a:cubicBezTo>
                <a:cubicBezTo>
                  <a:pt x="6967444" y="875114"/>
                  <a:pt x="6967444" y="875114"/>
                  <a:pt x="6967444" y="875114"/>
                </a:cubicBezTo>
                <a:cubicBezTo>
                  <a:pt x="7008734" y="875114"/>
                  <a:pt x="7008734" y="875114"/>
                  <a:pt x="7008734" y="875114"/>
                </a:cubicBezTo>
                <a:cubicBezTo>
                  <a:pt x="7008734" y="845002"/>
                  <a:pt x="7008734" y="845002"/>
                  <a:pt x="7008734" y="845002"/>
                </a:cubicBezTo>
                <a:cubicBezTo>
                  <a:pt x="7046270" y="845002"/>
                  <a:pt x="7046270" y="845002"/>
                  <a:pt x="7046270" y="845002"/>
                </a:cubicBezTo>
                <a:cubicBezTo>
                  <a:pt x="7046270" y="875114"/>
                  <a:pt x="7046270" y="875114"/>
                  <a:pt x="7046270" y="875114"/>
                </a:cubicBezTo>
                <a:cubicBezTo>
                  <a:pt x="7061285" y="875114"/>
                  <a:pt x="7061285" y="875114"/>
                  <a:pt x="7061285" y="875114"/>
                </a:cubicBezTo>
                <a:cubicBezTo>
                  <a:pt x="7061285" y="858176"/>
                  <a:pt x="7061285" y="858176"/>
                  <a:pt x="7061285" y="858176"/>
                </a:cubicBezTo>
                <a:cubicBezTo>
                  <a:pt x="7074423" y="858176"/>
                  <a:pt x="7074423" y="858176"/>
                  <a:pt x="7074423" y="858176"/>
                </a:cubicBezTo>
                <a:cubicBezTo>
                  <a:pt x="7074423" y="835593"/>
                  <a:pt x="7074423" y="835593"/>
                  <a:pt x="7074423" y="835593"/>
                </a:cubicBezTo>
                <a:cubicBezTo>
                  <a:pt x="7138235" y="835593"/>
                  <a:pt x="7138235" y="835593"/>
                  <a:pt x="7138235" y="835593"/>
                </a:cubicBezTo>
                <a:cubicBezTo>
                  <a:pt x="7138235" y="404622"/>
                  <a:pt x="7138235" y="404622"/>
                  <a:pt x="7138235" y="404622"/>
                </a:cubicBezTo>
                <a:cubicBezTo>
                  <a:pt x="7164510" y="404622"/>
                  <a:pt x="7164510" y="404622"/>
                  <a:pt x="7164510" y="404622"/>
                </a:cubicBezTo>
                <a:cubicBezTo>
                  <a:pt x="7164510" y="395213"/>
                  <a:pt x="7164510" y="395213"/>
                  <a:pt x="7164510" y="395213"/>
                </a:cubicBezTo>
                <a:cubicBezTo>
                  <a:pt x="7202046" y="395213"/>
                  <a:pt x="7202046" y="395213"/>
                  <a:pt x="7202046" y="395213"/>
                </a:cubicBezTo>
                <a:cubicBezTo>
                  <a:pt x="7202046" y="383921"/>
                  <a:pt x="7202046" y="383921"/>
                  <a:pt x="7202046" y="383921"/>
                </a:cubicBezTo>
                <a:cubicBezTo>
                  <a:pt x="7254597" y="383921"/>
                  <a:pt x="7254597" y="383921"/>
                  <a:pt x="7254597" y="383921"/>
                </a:cubicBezTo>
                <a:cubicBezTo>
                  <a:pt x="7254597" y="350045"/>
                  <a:pt x="7254597" y="350045"/>
                  <a:pt x="7254597" y="350045"/>
                </a:cubicBezTo>
                <a:cubicBezTo>
                  <a:pt x="7263981" y="350045"/>
                  <a:pt x="7263981" y="350045"/>
                  <a:pt x="7263981" y="350045"/>
                </a:cubicBezTo>
                <a:cubicBezTo>
                  <a:pt x="7263981" y="334990"/>
                  <a:pt x="7263981" y="334990"/>
                  <a:pt x="7263981" y="334990"/>
                </a:cubicBezTo>
                <a:cubicBezTo>
                  <a:pt x="7271489" y="334990"/>
                  <a:pt x="7271489" y="334990"/>
                  <a:pt x="7271489" y="334990"/>
                </a:cubicBezTo>
                <a:cubicBezTo>
                  <a:pt x="7271489" y="323698"/>
                  <a:pt x="7271489" y="323698"/>
                  <a:pt x="7271489" y="323698"/>
                </a:cubicBezTo>
                <a:cubicBezTo>
                  <a:pt x="7288380" y="323698"/>
                  <a:pt x="7288380" y="323698"/>
                  <a:pt x="7288380" y="323698"/>
                </a:cubicBezTo>
                <a:cubicBezTo>
                  <a:pt x="7288380" y="291705"/>
                  <a:pt x="7288380" y="291705"/>
                  <a:pt x="7288380" y="291705"/>
                </a:cubicBezTo>
                <a:cubicBezTo>
                  <a:pt x="7301518" y="291705"/>
                  <a:pt x="7301518" y="291705"/>
                  <a:pt x="7301518" y="291705"/>
                </a:cubicBezTo>
                <a:cubicBezTo>
                  <a:pt x="7301518" y="265357"/>
                  <a:pt x="7301518" y="265357"/>
                  <a:pt x="7301518" y="265357"/>
                </a:cubicBezTo>
                <a:cubicBezTo>
                  <a:pt x="7339054" y="265357"/>
                  <a:pt x="7339054" y="265357"/>
                  <a:pt x="7339054" y="265357"/>
                </a:cubicBezTo>
                <a:cubicBezTo>
                  <a:pt x="7339054" y="201370"/>
                  <a:pt x="7339054" y="201370"/>
                  <a:pt x="7339054" y="201370"/>
                </a:cubicBezTo>
                <a:cubicBezTo>
                  <a:pt x="7354069" y="201370"/>
                  <a:pt x="7354069" y="201370"/>
                  <a:pt x="7354069" y="201370"/>
                </a:cubicBezTo>
                <a:cubicBezTo>
                  <a:pt x="7354069" y="127974"/>
                  <a:pt x="7354069" y="127974"/>
                  <a:pt x="7354069" y="127974"/>
                </a:cubicBezTo>
                <a:cubicBezTo>
                  <a:pt x="7372837" y="127974"/>
                  <a:pt x="7372837" y="127974"/>
                  <a:pt x="7372837" y="127974"/>
                </a:cubicBezTo>
                <a:cubicBezTo>
                  <a:pt x="7372837" y="86570"/>
                  <a:pt x="7372837" y="86570"/>
                  <a:pt x="7372837" y="86570"/>
                </a:cubicBezTo>
                <a:cubicBezTo>
                  <a:pt x="7385975" y="86570"/>
                  <a:pt x="7385975" y="86570"/>
                  <a:pt x="7385975" y="86570"/>
                </a:cubicBezTo>
                <a:cubicBezTo>
                  <a:pt x="7385975" y="0"/>
                  <a:pt x="7385975" y="0"/>
                  <a:pt x="7385975" y="0"/>
                </a:cubicBezTo>
                <a:cubicBezTo>
                  <a:pt x="7395359" y="0"/>
                  <a:pt x="7395359" y="0"/>
                  <a:pt x="7395359" y="0"/>
                </a:cubicBezTo>
                <a:cubicBezTo>
                  <a:pt x="7395359" y="86570"/>
                  <a:pt x="7395359" y="86570"/>
                  <a:pt x="7395359" y="86570"/>
                </a:cubicBezTo>
                <a:cubicBezTo>
                  <a:pt x="7408496" y="86570"/>
                  <a:pt x="7408496" y="86570"/>
                  <a:pt x="7408496" y="86570"/>
                </a:cubicBezTo>
                <a:cubicBezTo>
                  <a:pt x="7408496" y="127974"/>
                  <a:pt x="7408496" y="127974"/>
                  <a:pt x="7408496" y="127974"/>
                </a:cubicBezTo>
                <a:cubicBezTo>
                  <a:pt x="7416004" y="127974"/>
                  <a:pt x="7416004" y="127974"/>
                  <a:pt x="7416004" y="127974"/>
                </a:cubicBezTo>
                <a:cubicBezTo>
                  <a:pt x="7416004" y="201370"/>
                  <a:pt x="7416004" y="201370"/>
                  <a:pt x="7416004" y="201370"/>
                </a:cubicBezTo>
                <a:cubicBezTo>
                  <a:pt x="7423511" y="201370"/>
                  <a:pt x="7423511" y="201370"/>
                  <a:pt x="7423511" y="201370"/>
                </a:cubicBezTo>
                <a:cubicBezTo>
                  <a:pt x="7423511" y="225836"/>
                  <a:pt x="7423511" y="225836"/>
                  <a:pt x="7423511" y="225836"/>
                </a:cubicBezTo>
                <a:cubicBezTo>
                  <a:pt x="7438526" y="225836"/>
                  <a:pt x="7438526" y="225836"/>
                  <a:pt x="7438526" y="225836"/>
                </a:cubicBezTo>
                <a:cubicBezTo>
                  <a:pt x="7438526" y="265357"/>
                  <a:pt x="7438526" y="265357"/>
                  <a:pt x="7438526" y="265357"/>
                </a:cubicBezTo>
                <a:cubicBezTo>
                  <a:pt x="7449786" y="265357"/>
                  <a:pt x="7449786" y="265357"/>
                  <a:pt x="7449786" y="265357"/>
                </a:cubicBezTo>
                <a:cubicBezTo>
                  <a:pt x="7449786" y="302996"/>
                  <a:pt x="7449786" y="302996"/>
                  <a:pt x="7449786" y="302996"/>
                </a:cubicBezTo>
                <a:cubicBezTo>
                  <a:pt x="7459171" y="302996"/>
                  <a:pt x="7459171" y="302996"/>
                  <a:pt x="7459171" y="302996"/>
                </a:cubicBezTo>
                <a:cubicBezTo>
                  <a:pt x="7459171" y="265357"/>
                  <a:pt x="7459171" y="265357"/>
                  <a:pt x="7459171" y="265357"/>
                </a:cubicBezTo>
                <a:cubicBezTo>
                  <a:pt x="7474185" y="265357"/>
                  <a:pt x="7474185" y="265357"/>
                  <a:pt x="7474185" y="265357"/>
                </a:cubicBezTo>
                <a:cubicBezTo>
                  <a:pt x="7474185" y="302996"/>
                  <a:pt x="7474185" y="302996"/>
                  <a:pt x="7474185" y="302996"/>
                </a:cubicBezTo>
                <a:cubicBezTo>
                  <a:pt x="7479816" y="302996"/>
                  <a:pt x="7479816" y="302996"/>
                  <a:pt x="7479816" y="302996"/>
                </a:cubicBezTo>
                <a:cubicBezTo>
                  <a:pt x="7479816" y="323698"/>
                  <a:pt x="7479816" y="323698"/>
                  <a:pt x="7479816" y="323698"/>
                </a:cubicBezTo>
                <a:cubicBezTo>
                  <a:pt x="7500461" y="323698"/>
                  <a:pt x="7500461" y="323698"/>
                  <a:pt x="7500461" y="323698"/>
                </a:cubicBezTo>
                <a:cubicBezTo>
                  <a:pt x="7500461" y="350045"/>
                  <a:pt x="7500461" y="350045"/>
                  <a:pt x="7500461" y="350045"/>
                </a:cubicBezTo>
                <a:cubicBezTo>
                  <a:pt x="7500461" y="366983"/>
                  <a:pt x="7500461" y="366983"/>
                  <a:pt x="7500461" y="366983"/>
                </a:cubicBezTo>
                <a:cubicBezTo>
                  <a:pt x="7500461" y="404622"/>
                  <a:pt x="7500461" y="404622"/>
                  <a:pt x="7500461" y="404622"/>
                </a:cubicBezTo>
                <a:cubicBezTo>
                  <a:pt x="7500461" y="425324"/>
                  <a:pt x="7500461" y="425324"/>
                  <a:pt x="7500461" y="425324"/>
                </a:cubicBezTo>
                <a:cubicBezTo>
                  <a:pt x="7500461" y="459199"/>
                  <a:pt x="7500461" y="459199"/>
                  <a:pt x="7500461" y="459199"/>
                </a:cubicBezTo>
                <a:cubicBezTo>
                  <a:pt x="7703157" y="459199"/>
                  <a:pt x="7703157" y="459199"/>
                  <a:pt x="7703157" y="459199"/>
                </a:cubicBezTo>
                <a:cubicBezTo>
                  <a:pt x="7703157" y="395213"/>
                  <a:pt x="7703157" y="395213"/>
                  <a:pt x="7703157" y="395213"/>
                </a:cubicBezTo>
                <a:cubicBezTo>
                  <a:pt x="7720048" y="395213"/>
                  <a:pt x="7720048" y="395213"/>
                  <a:pt x="7720048" y="395213"/>
                </a:cubicBezTo>
                <a:cubicBezTo>
                  <a:pt x="7720048" y="387685"/>
                  <a:pt x="7720048" y="387685"/>
                  <a:pt x="7720048" y="387685"/>
                </a:cubicBezTo>
                <a:cubicBezTo>
                  <a:pt x="7744447" y="387685"/>
                  <a:pt x="7744447" y="387685"/>
                  <a:pt x="7744447" y="387685"/>
                </a:cubicBezTo>
                <a:cubicBezTo>
                  <a:pt x="7744447" y="368865"/>
                  <a:pt x="7744447" y="368865"/>
                  <a:pt x="7744447" y="368865"/>
                </a:cubicBezTo>
                <a:cubicBezTo>
                  <a:pt x="7753831" y="368865"/>
                  <a:pt x="7753831" y="368865"/>
                  <a:pt x="7753831" y="368865"/>
                </a:cubicBezTo>
                <a:cubicBezTo>
                  <a:pt x="7753831" y="361337"/>
                  <a:pt x="7753831" y="361337"/>
                  <a:pt x="7753831" y="361337"/>
                </a:cubicBezTo>
                <a:cubicBezTo>
                  <a:pt x="7832657" y="361337"/>
                  <a:pt x="7832657" y="361337"/>
                  <a:pt x="7832657" y="361337"/>
                </a:cubicBezTo>
                <a:cubicBezTo>
                  <a:pt x="7832657" y="368865"/>
                  <a:pt x="7832657" y="368865"/>
                  <a:pt x="7832657" y="368865"/>
                </a:cubicBezTo>
                <a:cubicBezTo>
                  <a:pt x="7836411" y="368865"/>
                  <a:pt x="7836411" y="368865"/>
                  <a:pt x="7836411" y="368865"/>
                </a:cubicBezTo>
                <a:cubicBezTo>
                  <a:pt x="7836411" y="387685"/>
                  <a:pt x="7836411" y="387685"/>
                  <a:pt x="7836411" y="387685"/>
                </a:cubicBezTo>
                <a:cubicBezTo>
                  <a:pt x="7843918" y="387685"/>
                  <a:pt x="7843918" y="387685"/>
                  <a:pt x="7843918" y="387685"/>
                </a:cubicBezTo>
                <a:cubicBezTo>
                  <a:pt x="7843918" y="395213"/>
                  <a:pt x="7843918" y="395213"/>
                  <a:pt x="7843918" y="395213"/>
                </a:cubicBezTo>
                <a:cubicBezTo>
                  <a:pt x="7883332" y="395213"/>
                  <a:pt x="7883332" y="395213"/>
                  <a:pt x="7883332" y="395213"/>
                </a:cubicBezTo>
                <a:cubicBezTo>
                  <a:pt x="7883332" y="675626"/>
                  <a:pt x="7883332" y="675626"/>
                  <a:pt x="7883332" y="675626"/>
                </a:cubicBezTo>
                <a:cubicBezTo>
                  <a:pt x="7952774" y="675626"/>
                  <a:pt x="7952774" y="675626"/>
                  <a:pt x="7952774" y="675626"/>
                </a:cubicBezTo>
                <a:cubicBezTo>
                  <a:pt x="7952774" y="685035"/>
                  <a:pt x="7952774" y="685035"/>
                  <a:pt x="7952774" y="685035"/>
                </a:cubicBezTo>
                <a:cubicBezTo>
                  <a:pt x="7988433" y="685035"/>
                  <a:pt x="7988433" y="685035"/>
                  <a:pt x="7988433" y="685035"/>
                </a:cubicBezTo>
                <a:cubicBezTo>
                  <a:pt x="7988433" y="705737"/>
                  <a:pt x="7988433" y="705737"/>
                  <a:pt x="7988433" y="705737"/>
                </a:cubicBezTo>
                <a:cubicBezTo>
                  <a:pt x="7997818" y="705737"/>
                  <a:pt x="7997818" y="705737"/>
                  <a:pt x="7997818" y="705737"/>
                </a:cubicBezTo>
                <a:cubicBezTo>
                  <a:pt x="7997818" y="724557"/>
                  <a:pt x="7997818" y="724557"/>
                  <a:pt x="7997818" y="724557"/>
                </a:cubicBezTo>
                <a:cubicBezTo>
                  <a:pt x="8012832" y="724557"/>
                  <a:pt x="8012832" y="724557"/>
                  <a:pt x="8012832" y="724557"/>
                </a:cubicBezTo>
                <a:cubicBezTo>
                  <a:pt x="8012832" y="1102832"/>
                  <a:pt x="8012832" y="1102832"/>
                  <a:pt x="8012832" y="1102832"/>
                </a:cubicBezTo>
                <a:cubicBezTo>
                  <a:pt x="8031600" y="1102832"/>
                  <a:pt x="8031600" y="1102832"/>
                  <a:pt x="8031600" y="1102832"/>
                </a:cubicBezTo>
                <a:cubicBezTo>
                  <a:pt x="8031600" y="940983"/>
                  <a:pt x="8031600" y="940983"/>
                  <a:pt x="8031600" y="940983"/>
                </a:cubicBezTo>
                <a:cubicBezTo>
                  <a:pt x="8040984" y="940983"/>
                  <a:pt x="8040984" y="940983"/>
                  <a:pt x="8040984" y="940983"/>
                </a:cubicBezTo>
                <a:cubicBezTo>
                  <a:pt x="8040984" y="833711"/>
                  <a:pt x="8040984" y="833711"/>
                  <a:pt x="8040984" y="833711"/>
                </a:cubicBezTo>
                <a:cubicBezTo>
                  <a:pt x="8044738" y="833711"/>
                  <a:pt x="8044738" y="833711"/>
                  <a:pt x="8044738" y="833711"/>
                </a:cubicBezTo>
                <a:cubicBezTo>
                  <a:pt x="8044738" y="668098"/>
                  <a:pt x="8044738" y="668098"/>
                  <a:pt x="8044738" y="668098"/>
                </a:cubicBezTo>
                <a:cubicBezTo>
                  <a:pt x="8099166" y="668098"/>
                  <a:pt x="8099166" y="668098"/>
                  <a:pt x="8099166" y="668098"/>
                </a:cubicBezTo>
                <a:cubicBezTo>
                  <a:pt x="8099166" y="658688"/>
                  <a:pt x="8099166" y="658688"/>
                  <a:pt x="8099166" y="658688"/>
                </a:cubicBezTo>
                <a:cubicBezTo>
                  <a:pt x="8123564" y="658688"/>
                  <a:pt x="8123564" y="658688"/>
                  <a:pt x="8123564" y="658688"/>
                </a:cubicBezTo>
                <a:cubicBezTo>
                  <a:pt x="8123564" y="668098"/>
                  <a:pt x="8123564" y="668098"/>
                  <a:pt x="8123564" y="668098"/>
                </a:cubicBezTo>
                <a:cubicBezTo>
                  <a:pt x="8127318" y="668098"/>
                  <a:pt x="8127318" y="668098"/>
                  <a:pt x="8127318" y="668098"/>
                </a:cubicBezTo>
                <a:cubicBezTo>
                  <a:pt x="8127318" y="624812"/>
                  <a:pt x="8127318" y="624812"/>
                  <a:pt x="8127318" y="624812"/>
                </a:cubicBezTo>
                <a:cubicBezTo>
                  <a:pt x="8140456" y="624812"/>
                  <a:pt x="8140456" y="624812"/>
                  <a:pt x="8140456" y="624812"/>
                </a:cubicBezTo>
                <a:cubicBezTo>
                  <a:pt x="8140456" y="668098"/>
                  <a:pt x="8140456" y="668098"/>
                  <a:pt x="8140456" y="668098"/>
                </a:cubicBezTo>
                <a:cubicBezTo>
                  <a:pt x="8223036" y="668098"/>
                  <a:pt x="8223036" y="668098"/>
                  <a:pt x="8223036" y="668098"/>
                </a:cubicBezTo>
                <a:cubicBezTo>
                  <a:pt x="8223036" y="833711"/>
                  <a:pt x="8223036" y="833711"/>
                  <a:pt x="8223036" y="833711"/>
                </a:cubicBezTo>
                <a:cubicBezTo>
                  <a:pt x="8226789" y="833711"/>
                  <a:pt x="8226789" y="833711"/>
                  <a:pt x="8226789" y="833711"/>
                </a:cubicBezTo>
                <a:cubicBezTo>
                  <a:pt x="8226789" y="863822"/>
                  <a:pt x="8226789" y="863822"/>
                  <a:pt x="8226789" y="863822"/>
                </a:cubicBezTo>
                <a:cubicBezTo>
                  <a:pt x="8238050" y="863822"/>
                  <a:pt x="8238050" y="863822"/>
                  <a:pt x="8238050" y="863822"/>
                </a:cubicBezTo>
                <a:cubicBezTo>
                  <a:pt x="8238050" y="880760"/>
                  <a:pt x="8238050" y="880760"/>
                  <a:pt x="8238050" y="880760"/>
                </a:cubicBezTo>
                <a:cubicBezTo>
                  <a:pt x="8269956" y="880760"/>
                  <a:pt x="8269956" y="880760"/>
                  <a:pt x="8269956" y="880760"/>
                </a:cubicBezTo>
                <a:cubicBezTo>
                  <a:pt x="8269956" y="745258"/>
                  <a:pt x="8269956" y="745258"/>
                  <a:pt x="8269956" y="745258"/>
                </a:cubicBezTo>
                <a:cubicBezTo>
                  <a:pt x="8290601" y="745258"/>
                  <a:pt x="8290601" y="745258"/>
                  <a:pt x="8290601" y="745258"/>
                </a:cubicBezTo>
                <a:cubicBezTo>
                  <a:pt x="8290601" y="715147"/>
                  <a:pt x="8290601" y="715147"/>
                  <a:pt x="8290601" y="715147"/>
                </a:cubicBezTo>
                <a:cubicBezTo>
                  <a:pt x="8322507" y="715147"/>
                  <a:pt x="8322507" y="715147"/>
                  <a:pt x="8322507" y="715147"/>
                </a:cubicBezTo>
                <a:cubicBezTo>
                  <a:pt x="8322507" y="647396"/>
                  <a:pt x="8322507" y="647396"/>
                  <a:pt x="8322507" y="647396"/>
                </a:cubicBezTo>
                <a:cubicBezTo>
                  <a:pt x="8395703" y="647396"/>
                  <a:pt x="8395703" y="647396"/>
                  <a:pt x="8395703" y="647396"/>
                </a:cubicBezTo>
                <a:cubicBezTo>
                  <a:pt x="8395703" y="636104"/>
                  <a:pt x="8395703" y="636104"/>
                  <a:pt x="8395703" y="636104"/>
                </a:cubicBezTo>
                <a:cubicBezTo>
                  <a:pt x="8420102" y="636104"/>
                  <a:pt x="8420102" y="636104"/>
                  <a:pt x="8420102" y="636104"/>
                </a:cubicBezTo>
                <a:cubicBezTo>
                  <a:pt x="8420102" y="647396"/>
                  <a:pt x="8420102" y="647396"/>
                  <a:pt x="8420102" y="647396"/>
                </a:cubicBezTo>
                <a:cubicBezTo>
                  <a:pt x="8448254" y="647396"/>
                  <a:pt x="8448254" y="647396"/>
                  <a:pt x="8448254" y="647396"/>
                </a:cubicBezTo>
                <a:cubicBezTo>
                  <a:pt x="8448254" y="624812"/>
                  <a:pt x="8448254" y="624812"/>
                  <a:pt x="8448254" y="624812"/>
                </a:cubicBezTo>
                <a:cubicBezTo>
                  <a:pt x="8470776" y="624812"/>
                  <a:pt x="8470776" y="624812"/>
                  <a:pt x="8470776" y="624812"/>
                </a:cubicBezTo>
                <a:cubicBezTo>
                  <a:pt x="8470776" y="647396"/>
                  <a:pt x="8470776" y="647396"/>
                  <a:pt x="8470776" y="647396"/>
                </a:cubicBezTo>
                <a:cubicBezTo>
                  <a:pt x="8562740" y="647396"/>
                  <a:pt x="8562740" y="647396"/>
                  <a:pt x="8562740" y="647396"/>
                </a:cubicBezTo>
                <a:cubicBezTo>
                  <a:pt x="8562740" y="715147"/>
                  <a:pt x="8562740" y="715147"/>
                  <a:pt x="8562740" y="715147"/>
                </a:cubicBezTo>
                <a:cubicBezTo>
                  <a:pt x="8562740" y="745258"/>
                  <a:pt x="8562740" y="745258"/>
                  <a:pt x="8562740" y="745258"/>
                </a:cubicBezTo>
                <a:cubicBezTo>
                  <a:pt x="8562740" y="954156"/>
                  <a:pt x="8562740" y="954156"/>
                  <a:pt x="8562740" y="954156"/>
                </a:cubicBezTo>
                <a:cubicBezTo>
                  <a:pt x="8589015" y="954156"/>
                  <a:pt x="8589015" y="954156"/>
                  <a:pt x="8589015" y="954156"/>
                </a:cubicBezTo>
                <a:cubicBezTo>
                  <a:pt x="8589015" y="933455"/>
                  <a:pt x="8589015" y="933455"/>
                  <a:pt x="8589015" y="933455"/>
                </a:cubicBezTo>
                <a:cubicBezTo>
                  <a:pt x="8596522" y="933455"/>
                  <a:pt x="8596522" y="933455"/>
                  <a:pt x="8596522" y="933455"/>
                </a:cubicBezTo>
                <a:cubicBezTo>
                  <a:pt x="8596522" y="916517"/>
                  <a:pt x="8596522" y="916517"/>
                  <a:pt x="8596522" y="916517"/>
                </a:cubicBezTo>
                <a:cubicBezTo>
                  <a:pt x="8620921" y="916517"/>
                  <a:pt x="8620921" y="916517"/>
                  <a:pt x="8620921" y="916517"/>
                </a:cubicBezTo>
                <a:cubicBezTo>
                  <a:pt x="8620921" y="933455"/>
                  <a:pt x="8620921" y="933455"/>
                  <a:pt x="8620921" y="933455"/>
                </a:cubicBezTo>
                <a:cubicBezTo>
                  <a:pt x="8626552" y="933455"/>
                  <a:pt x="8626552" y="933455"/>
                  <a:pt x="8626552" y="933455"/>
                </a:cubicBezTo>
                <a:cubicBezTo>
                  <a:pt x="8626552" y="856294"/>
                  <a:pt x="8626552" y="856294"/>
                  <a:pt x="8626552" y="856294"/>
                </a:cubicBezTo>
                <a:cubicBezTo>
                  <a:pt x="8647196" y="856294"/>
                  <a:pt x="8647196" y="856294"/>
                  <a:pt x="8647196" y="856294"/>
                </a:cubicBezTo>
                <a:cubicBezTo>
                  <a:pt x="8647196" y="833711"/>
                  <a:pt x="8647196" y="833711"/>
                  <a:pt x="8647196" y="833711"/>
                </a:cubicBezTo>
                <a:cubicBezTo>
                  <a:pt x="8669718" y="833711"/>
                  <a:pt x="8669718" y="833711"/>
                  <a:pt x="8669718" y="833711"/>
                </a:cubicBezTo>
                <a:cubicBezTo>
                  <a:pt x="8669718" y="846884"/>
                  <a:pt x="8669718" y="846884"/>
                  <a:pt x="8669718" y="846884"/>
                </a:cubicBezTo>
                <a:cubicBezTo>
                  <a:pt x="8688486" y="846884"/>
                  <a:pt x="8688486" y="846884"/>
                  <a:pt x="8688486" y="846884"/>
                </a:cubicBezTo>
                <a:cubicBezTo>
                  <a:pt x="8688486" y="833711"/>
                  <a:pt x="8688486" y="833711"/>
                  <a:pt x="8688486" y="833711"/>
                </a:cubicBezTo>
                <a:cubicBezTo>
                  <a:pt x="8699748" y="833711"/>
                  <a:pt x="8699748" y="833711"/>
                  <a:pt x="8699748" y="833711"/>
                </a:cubicBezTo>
                <a:cubicBezTo>
                  <a:pt x="8699748" y="692563"/>
                  <a:pt x="8699748" y="692563"/>
                  <a:pt x="8699748" y="692563"/>
                </a:cubicBezTo>
                <a:cubicBezTo>
                  <a:pt x="8716639" y="692563"/>
                  <a:pt x="8716639" y="692563"/>
                  <a:pt x="8716639" y="692563"/>
                </a:cubicBezTo>
                <a:cubicBezTo>
                  <a:pt x="8716639" y="683153"/>
                  <a:pt x="8716639" y="683153"/>
                  <a:pt x="8716639" y="683153"/>
                </a:cubicBezTo>
                <a:cubicBezTo>
                  <a:pt x="8827371" y="683153"/>
                  <a:pt x="8827371" y="683153"/>
                  <a:pt x="8827371" y="683153"/>
                </a:cubicBezTo>
                <a:cubicBezTo>
                  <a:pt x="8827371" y="692563"/>
                  <a:pt x="8827371" y="692563"/>
                  <a:pt x="8827371" y="692563"/>
                </a:cubicBezTo>
                <a:cubicBezTo>
                  <a:pt x="8849893" y="692563"/>
                  <a:pt x="8849893" y="692563"/>
                  <a:pt x="8849893" y="692563"/>
                </a:cubicBezTo>
                <a:cubicBezTo>
                  <a:pt x="8849893" y="675626"/>
                  <a:pt x="8849893" y="675626"/>
                  <a:pt x="8849893" y="675626"/>
                </a:cubicBezTo>
                <a:cubicBezTo>
                  <a:pt x="8864908" y="675626"/>
                  <a:pt x="8864908" y="675626"/>
                  <a:pt x="8864908" y="675626"/>
                </a:cubicBezTo>
                <a:cubicBezTo>
                  <a:pt x="8864908" y="692563"/>
                  <a:pt x="8864908" y="692563"/>
                  <a:pt x="8864908" y="692563"/>
                </a:cubicBezTo>
                <a:cubicBezTo>
                  <a:pt x="8889306" y="692563"/>
                  <a:pt x="8889306" y="692563"/>
                  <a:pt x="8889306" y="692563"/>
                </a:cubicBezTo>
                <a:cubicBezTo>
                  <a:pt x="8889306" y="807363"/>
                  <a:pt x="8889306" y="807363"/>
                  <a:pt x="8889306" y="807363"/>
                </a:cubicBezTo>
                <a:cubicBezTo>
                  <a:pt x="8906198" y="807363"/>
                  <a:pt x="8906198" y="807363"/>
                  <a:pt x="8906198" y="807363"/>
                </a:cubicBezTo>
                <a:cubicBezTo>
                  <a:pt x="8906198" y="833711"/>
                  <a:pt x="8906198" y="833711"/>
                  <a:pt x="8906198" y="833711"/>
                </a:cubicBezTo>
                <a:cubicBezTo>
                  <a:pt x="8936226" y="833711"/>
                  <a:pt x="8936226" y="833711"/>
                  <a:pt x="8936226" y="833711"/>
                </a:cubicBezTo>
                <a:cubicBezTo>
                  <a:pt x="8936226" y="850648"/>
                  <a:pt x="8936226" y="850648"/>
                  <a:pt x="8936226" y="850648"/>
                </a:cubicBezTo>
                <a:cubicBezTo>
                  <a:pt x="8979394" y="850648"/>
                  <a:pt x="8979394" y="850648"/>
                  <a:pt x="8979394" y="850648"/>
                </a:cubicBezTo>
                <a:cubicBezTo>
                  <a:pt x="8979394" y="668098"/>
                  <a:pt x="8979394" y="668098"/>
                  <a:pt x="8979394" y="668098"/>
                </a:cubicBezTo>
                <a:cubicBezTo>
                  <a:pt x="9039452" y="668098"/>
                  <a:pt x="9039452" y="668098"/>
                  <a:pt x="9039452" y="668098"/>
                </a:cubicBezTo>
                <a:cubicBezTo>
                  <a:pt x="9039452" y="653042"/>
                  <a:pt x="9039452" y="653042"/>
                  <a:pt x="9039452" y="653042"/>
                </a:cubicBezTo>
                <a:cubicBezTo>
                  <a:pt x="9123908" y="653042"/>
                  <a:pt x="9123908" y="653042"/>
                  <a:pt x="9123908" y="653042"/>
                </a:cubicBezTo>
                <a:cubicBezTo>
                  <a:pt x="9123908" y="521304"/>
                  <a:pt x="9123908" y="521304"/>
                  <a:pt x="9123908" y="521304"/>
                </a:cubicBezTo>
                <a:cubicBezTo>
                  <a:pt x="9163322" y="521304"/>
                  <a:pt x="9163322" y="521304"/>
                  <a:pt x="9163322" y="521304"/>
                </a:cubicBezTo>
                <a:cubicBezTo>
                  <a:pt x="9163322" y="476137"/>
                  <a:pt x="9163322" y="476137"/>
                  <a:pt x="9163322" y="476137"/>
                </a:cubicBezTo>
                <a:cubicBezTo>
                  <a:pt x="9193350" y="476137"/>
                  <a:pt x="9193350" y="476137"/>
                  <a:pt x="9193350" y="476137"/>
                </a:cubicBezTo>
                <a:cubicBezTo>
                  <a:pt x="9193350" y="451672"/>
                  <a:pt x="9193350" y="451672"/>
                  <a:pt x="9193350" y="451672"/>
                </a:cubicBezTo>
                <a:cubicBezTo>
                  <a:pt x="9206488" y="451672"/>
                  <a:pt x="9206488" y="451672"/>
                  <a:pt x="9206488" y="451672"/>
                </a:cubicBezTo>
                <a:cubicBezTo>
                  <a:pt x="9206488" y="438498"/>
                  <a:pt x="9206488" y="438498"/>
                  <a:pt x="9206488" y="438498"/>
                </a:cubicBezTo>
                <a:cubicBezTo>
                  <a:pt x="9217750" y="438498"/>
                  <a:pt x="9217750" y="438498"/>
                  <a:pt x="9217750" y="438498"/>
                </a:cubicBezTo>
                <a:cubicBezTo>
                  <a:pt x="9217750" y="419678"/>
                  <a:pt x="9217750" y="419678"/>
                  <a:pt x="9217750" y="419678"/>
                </a:cubicBezTo>
                <a:cubicBezTo>
                  <a:pt x="9232764" y="419678"/>
                  <a:pt x="9232764" y="419678"/>
                  <a:pt x="9232764" y="419678"/>
                </a:cubicBezTo>
                <a:cubicBezTo>
                  <a:pt x="9232764" y="397095"/>
                  <a:pt x="9232764" y="397095"/>
                  <a:pt x="9232764" y="397095"/>
                </a:cubicBezTo>
                <a:cubicBezTo>
                  <a:pt x="9244025" y="397095"/>
                  <a:pt x="9244025" y="397095"/>
                  <a:pt x="9244025" y="397095"/>
                </a:cubicBezTo>
                <a:cubicBezTo>
                  <a:pt x="9244025" y="312406"/>
                  <a:pt x="9244025" y="312406"/>
                  <a:pt x="9244025" y="312406"/>
                </a:cubicBezTo>
                <a:cubicBezTo>
                  <a:pt x="9247778" y="312406"/>
                  <a:pt x="9247778" y="312406"/>
                  <a:pt x="9247778" y="312406"/>
                </a:cubicBezTo>
                <a:cubicBezTo>
                  <a:pt x="9247778" y="397095"/>
                  <a:pt x="9247778" y="397095"/>
                  <a:pt x="9247778" y="397095"/>
                </a:cubicBezTo>
                <a:cubicBezTo>
                  <a:pt x="9275931" y="397095"/>
                  <a:pt x="9275931" y="397095"/>
                  <a:pt x="9275931" y="397095"/>
                </a:cubicBezTo>
                <a:cubicBezTo>
                  <a:pt x="9275931" y="419678"/>
                  <a:pt x="9275931" y="419678"/>
                  <a:pt x="9275931" y="419678"/>
                </a:cubicBezTo>
                <a:cubicBezTo>
                  <a:pt x="9300330" y="419678"/>
                  <a:pt x="9300330" y="419678"/>
                  <a:pt x="9300330" y="419678"/>
                </a:cubicBezTo>
                <a:cubicBezTo>
                  <a:pt x="9300330" y="438498"/>
                  <a:pt x="9300330" y="438498"/>
                  <a:pt x="9300330" y="438498"/>
                </a:cubicBezTo>
                <a:cubicBezTo>
                  <a:pt x="9324728" y="438498"/>
                  <a:pt x="9324728" y="438498"/>
                  <a:pt x="9324728" y="438498"/>
                </a:cubicBezTo>
                <a:cubicBezTo>
                  <a:pt x="9324728" y="451672"/>
                  <a:pt x="9324728" y="451672"/>
                  <a:pt x="9324728" y="451672"/>
                </a:cubicBezTo>
                <a:cubicBezTo>
                  <a:pt x="9337866" y="451672"/>
                  <a:pt x="9337866" y="451672"/>
                  <a:pt x="9337866" y="451672"/>
                </a:cubicBezTo>
                <a:cubicBezTo>
                  <a:pt x="9337866" y="476137"/>
                  <a:pt x="9337866" y="476137"/>
                  <a:pt x="9337866" y="476137"/>
                </a:cubicBezTo>
                <a:cubicBezTo>
                  <a:pt x="9351004" y="476137"/>
                  <a:pt x="9351004" y="476137"/>
                  <a:pt x="9351004" y="476137"/>
                </a:cubicBezTo>
                <a:cubicBezTo>
                  <a:pt x="9351004" y="410268"/>
                  <a:pt x="9351004" y="410268"/>
                  <a:pt x="9351004" y="410268"/>
                </a:cubicBezTo>
                <a:cubicBezTo>
                  <a:pt x="9396047" y="410268"/>
                  <a:pt x="9396047" y="410268"/>
                  <a:pt x="9396047" y="410268"/>
                </a:cubicBezTo>
                <a:cubicBezTo>
                  <a:pt x="9396047" y="344400"/>
                  <a:pt x="9396047" y="344400"/>
                  <a:pt x="9396047" y="344400"/>
                </a:cubicBezTo>
                <a:cubicBezTo>
                  <a:pt x="9420446" y="344400"/>
                  <a:pt x="9420446" y="344400"/>
                  <a:pt x="9420446" y="344400"/>
                </a:cubicBezTo>
                <a:cubicBezTo>
                  <a:pt x="9420446" y="333108"/>
                  <a:pt x="9420446" y="333108"/>
                  <a:pt x="9420446" y="333108"/>
                </a:cubicBezTo>
                <a:cubicBezTo>
                  <a:pt x="9499272" y="333108"/>
                  <a:pt x="9499272" y="333108"/>
                  <a:pt x="9499272" y="333108"/>
                </a:cubicBezTo>
                <a:cubicBezTo>
                  <a:pt x="9499272" y="227718"/>
                  <a:pt x="9499272" y="227718"/>
                  <a:pt x="9499272" y="227718"/>
                </a:cubicBezTo>
                <a:cubicBezTo>
                  <a:pt x="9510533" y="227718"/>
                  <a:pt x="9510533" y="227718"/>
                  <a:pt x="9510533" y="227718"/>
                </a:cubicBezTo>
                <a:cubicBezTo>
                  <a:pt x="9510533" y="333108"/>
                  <a:pt x="9510533" y="333108"/>
                  <a:pt x="9510533" y="333108"/>
                </a:cubicBezTo>
                <a:cubicBezTo>
                  <a:pt x="9510533" y="344400"/>
                  <a:pt x="9510533" y="344400"/>
                  <a:pt x="9510533" y="344400"/>
                </a:cubicBezTo>
                <a:cubicBezTo>
                  <a:pt x="9510533" y="410268"/>
                  <a:pt x="9510533" y="410268"/>
                  <a:pt x="9510533" y="410268"/>
                </a:cubicBezTo>
                <a:cubicBezTo>
                  <a:pt x="9510533" y="521304"/>
                  <a:pt x="9510533" y="521304"/>
                  <a:pt x="9510533" y="521304"/>
                </a:cubicBezTo>
                <a:cubicBezTo>
                  <a:pt x="9527424" y="521304"/>
                  <a:pt x="9527424" y="521304"/>
                  <a:pt x="9527424" y="521304"/>
                </a:cubicBezTo>
                <a:cubicBezTo>
                  <a:pt x="9527424" y="568353"/>
                  <a:pt x="9527424" y="568353"/>
                  <a:pt x="9527424" y="568353"/>
                </a:cubicBezTo>
                <a:cubicBezTo>
                  <a:pt x="9574345" y="568353"/>
                  <a:pt x="9574345" y="568353"/>
                  <a:pt x="9574345" y="568353"/>
                </a:cubicBezTo>
                <a:cubicBezTo>
                  <a:pt x="9574345" y="607875"/>
                  <a:pt x="9574345" y="607875"/>
                  <a:pt x="9574345" y="607875"/>
                </a:cubicBezTo>
                <a:cubicBezTo>
                  <a:pt x="9593113" y="607875"/>
                  <a:pt x="9593113" y="607875"/>
                  <a:pt x="9593113" y="607875"/>
                </a:cubicBezTo>
                <a:cubicBezTo>
                  <a:pt x="9593113" y="668098"/>
                  <a:pt x="9593113" y="668098"/>
                  <a:pt x="9593113" y="668098"/>
                </a:cubicBezTo>
                <a:cubicBezTo>
                  <a:pt x="9598744" y="668098"/>
                  <a:pt x="9598744" y="668098"/>
                  <a:pt x="9598744" y="668098"/>
                </a:cubicBezTo>
                <a:cubicBezTo>
                  <a:pt x="9598744" y="925927"/>
                  <a:pt x="9598744" y="925927"/>
                  <a:pt x="9598744" y="925927"/>
                </a:cubicBezTo>
                <a:cubicBezTo>
                  <a:pt x="9611881" y="925927"/>
                  <a:pt x="9611881" y="925927"/>
                  <a:pt x="9611881" y="925927"/>
                </a:cubicBezTo>
                <a:cubicBezTo>
                  <a:pt x="9611881" y="771606"/>
                  <a:pt x="9611881" y="771606"/>
                  <a:pt x="9611881" y="771606"/>
                </a:cubicBezTo>
                <a:cubicBezTo>
                  <a:pt x="9668186" y="771606"/>
                  <a:pt x="9668186" y="771606"/>
                  <a:pt x="9668186" y="771606"/>
                </a:cubicBezTo>
                <a:cubicBezTo>
                  <a:pt x="9668186" y="867586"/>
                  <a:pt x="9668186" y="867586"/>
                  <a:pt x="9668186" y="867586"/>
                </a:cubicBezTo>
                <a:cubicBezTo>
                  <a:pt x="9685077" y="867586"/>
                  <a:pt x="9685077" y="867586"/>
                  <a:pt x="9685077" y="867586"/>
                </a:cubicBezTo>
                <a:cubicBezTo>
                  <a:pt x="9685077" y="925927"/>
                  <a:pt x="9685077" y="925927"/>
                  <a:pt x="9685077" y="925927"/>
                </a:cubicBezTo>
                <a:cubicBezTo>
                  <a:pt x="9737628" y="925927"/>
                  <a:pt x="9737628" y="925927"/>
                  <a:pt x="9737628" y="925927"/>
                </a:cubicBezTo>
                <a:cubicBezTo>
                  <a:pt x="9737628" y="940983"/>
                  <a:pt x="9737628" y="940983"/>
                  <a:pt x="9737628" y="940983"/>
                </a:cubicBezTo>
                <a:cubicBezTo>
                  <a:pt x="9775165" y="940983"/>
                  <a:pt x="9775165" y="940983"/>
                  <a:pt x="9775165" y="940983"/>
                </a:cubicBezTo>
                <a:cubicBezTo>
                  <a:pt x="9775165" y="929691"/>
                  <a:pt x="9775165" y="929691"/>
                  <a:pt x="9775165" y="929691"/>
                </a:cubicBezTo>
                <a:cubicBezTo>
                  <a:pt x="9801440" y="929691"/>
                  <a:pt x="9801440" y="929691"/>
                  <a:pt x="9801440" y="929691"/>
                </a:cubicBezTo>
                <a:cubicBezTo>
                  <a:pt x="9801440" y="724557"/>
                  <a:pt x="9801440" y="724557"/>
                  <a:pt x="9801440" y="724557"/>
                </a:cubicBezTo>
                <a:cubicBezTo>
                  <a:pt x="9812701" y="724557"/>
                  <a:pt x="9812701" y="724557"/>
                  <a:pt x="9812701" y="724557"/>
                </a:cubicBezTo>
                <a:cubicBezTo>
                  <a:pt x="9812701" y="694445"/>
                  <a:pt x="9812701" y="694445"/>
                  <a:pt x="9812701" y="694445"/>
                </a:cubicBezTo>
                <a:cubicBezTo>
                  <a:pt x="9820208" y="694445"/>
                  <a:pt x="9820208" y="694445"/>
                  <a:pt x="9820208" y="694445"/>
                </a:cubicBezTo>
                <a:cubicBezTo>
                  <a:pt x="9820208" y="683153"/>
                  <a:pt x="9820208" y="683153"/>
                  <a:pt x="9820208" y="683153"/>
                </a:cubicBezTo>
                <a:cubicBezTo>
                  <a:pt x="9827715" y="683153"/>
                  <a:pt x="9827715" y="683153"/>
                  <a:pt x="9827715" y="683153"/>
                </a:cubicBezTo>
                <a:cubicBezTo>
                  <a:pt x="9827715" y="664334"/>
                  <a:pt x="9827715" y="664334"/>
                  <a:pt x="9827715" y="664334"/>
                </a:cubicBezTo>
                <a:cubicBezTo>
                  <a:pt x="9865252" y="664334"/>
                  <a:pt x="9865252" y="664334"/>
                  <a:pt x="9865252" y="664334"/>
                </a:cubicBezTo>
                <a:cubicBezTo>
                  <a:pt x="9865252" y="683153"/>
                  <a:pt x="9865252" y="683153"/>
                  <a:pt x="9865252" y="683153"/>
                </a:cubicBezTo>
                <a:cubicBezTo>
                  <a:pt x="9889650" y="683153"/>
                  <a:pt x="9889650" y="683153"/>
                  <a:pt x="9889650" y="683153"/>
                </a:cubicBezTo>
                <a:cubicBezTo>
                  <a:pt x="9889650" y="694445"/>
                  <a:pt x="9889650" y="694445"/>
                  <a:pt x="9889650" y="694445"/>
                </a:cubicBezTo>
                <a:cubicBezTo>
                  <a:pt x="9908419" y="694445"/>
                  <a:pt x="9908419" y="694445"/>
                  <a:pt x="9908419" y="694445"/>
                </a:cubicBezTo>
                <a:cubicBezTo>
                  <a:pt x="9908419" y="724557"/>
                  <a:pt x="9908419" y="724557"/>
                  <a:pt x="9908419" y="724557"/>
                </a:cubicBezTo>
                <a:cubicBezTo>
                  <a:pt x="9927187" y="724557"/>
                  <a:pt x="9927187" y="724557"/>
                  <a:pt x="9927187" y="724557"/>
                </a:cubicBezTo>
                <a:cubicBezTo>
                  <a:pt x="9927187" y="854412"/>
                  <a:pt x="9927187" y="854412"/>
                  <a:pt x="9927187" y="854412"/>
                </a:cubicBezTo>
                <a:cubicBezTo>
                  <a:pt x="9959093" y="854412"/>
                  <a:pt x="9959093" y="854412"/>
                  <a:pt x="9959093" y="854412"/>
                </a:cubicBezTo>
                <a:cubicBezTo>
                  <a:pt x="9959093" y="867586"/>
                  <a:pt x="9959093" y="867586"/>
                  <a:pt x="9959093" y="867586"/>
                </a:cubicBezTo>
                <a:cubicBezTo>
                  <a:pt x="9985368" y="867586"/>
                  <a:pt x="9985368" y="867586"/>
                  <a:pt x="9985368" y="867586"/>
                </a:cubicBezTo>
                <a:cubicBezTo>
                  <a:pt x="9985368" y="886406"/>
                  <a:pt x="9985368" y="886406"/>
                  <a:pt x="9985368" y="886406"/>
                </a:cubicBezTo>
                <a:cubicBezTo>
                  <a:pt x="10022905" y="886406"/>
                  <a:pt x="10022905" y="886406"/>
                  <a:pt x="10022905" y="886406"/>
                </a:cubicBezTo>
                <a:cubicBezTo>
                  <a:pt x="10022905" y="950393"/>
                  <a:pt x="10022905" y="950393"/>
                  <a:pt x="10022905" y="950393"/>
                </a:cubicBezTo>
                <a:cubicBezTo>
                  <a:pt x="10099854" y="950393"/>
                  <a:pt x="10099854" y="950393"/>
                  <a:pt x="10099854" y="950393"/>
                </a:cubicBezTo>
                <a:cubicBezTo>
                  <a:pt x="10099854" y="937219"/>
                  <a:pt x="10099854" y="937219"/>
                  <a:pt x="10099854" y="937219"/>
                </a:cubicBezTo>
                <a:cubicBezTo>
                  <a:pt x="10120499" y="937219"/>
                  <a:pt x="10120499" y="937219"/>
                  <a:pt x="10120499" y="937219"/>
                </a:cubicBezTo>
                <a:cubicBezTo>
                  <a:pt x="10120499" y="920281"/>
                  <a:pt x="10120499" y="920281"/>
                  <a:pt x="10120499" y="920281"/>
                </a:cubicBezTo>
                <a:cubicBezTo>
                  <a:pt x="10139267" y="920281"/>
                  <a:pt x="10139267" y="920281"/>
                  <a:pt x="10139267" y="920281"/>
                </a:cubicBezTo>
                <a:cubicBezTo>
                  <a:pt x="10139267" y="907107"/>
                  <a:pt x="10139267" y="907107"/>
                  <a:pt x="10139267" y="907107"/>
                </a:cubicBezTo>
                <a:cubicBezTo>
                  <a:pt x="10197449" y="907107"/>
                  <a:pt x="10197449" y="907107"/>
                  <a:pt x="10197449" y="907107"/>
                </a:cubicBezTo>
                <a:cubicBezTo>
                  <a:pt x="10197449" y="893934"/>
                  <a:pt x="10197449" y="893934"/>
                  <a:pt x="10197449" y="893934"/>
                </a:cubicBezTo>
                <a:cubicBezTo>
                  <a:pt x="10362609" y="893934"/>
                  <a:pt x="10362609" y="893934"/>
                  <a:pt x="10362609" y="893934"/>
                </a:cubicBezTo>
                <a:cubicBezTo>
                  <a:pt x="10362609" y="867586"/>
                  <a:pt x="10362609" y="867586"/>
                  <a:pt x="10362609" y="867586"/>
                </a:cubicBezTo>
                <a:cubicBezTo>
                  <a:pt x="10458327" y="867586"/>
                  <a:pt x="10458327" y="867586"/>
                  <a:pt x="10458327" y="867586"/>
                </a:cubicBezTo>
                <a:cubicBezTo>
                  <a:pt x="10458327" y="856294"/>
                  <a:pt x="10458327" y="856294"/>
                  <a:pt x="10458327" y="856294"/>
                </a:cubicBezTo>
                <a:cubicBezTo>
                  <a:pt x="10512754" y="856294"/>
                  <a:pt x="10512754" y="856294"/>
                  <a:pt x="10512754" y="856294"/>
                </a:cubicBezTo>
                <a:cubicBezTo>
                  <a:pt x="10512754" y="843120"/>
                  <a:pt x="10512754" y="843120"/>
                  <a:pt x="10512754" y="843120"/>
                </a:cubicBezTo>
                <a:cubicBezTo>
                  <a:pt x="10552167" y="843120"/>
                  <a:pt x="10552167" y="843120"/>
                  <a:pt x="10552167" y="843120"/>
                </a:cubicBezTo>
                <a:cubicBezTo>
                  <a:pt x="10552167" y="856294"/>
                  <a:pt x="10552167" y="856294"/>
                  <a:pt x="10552167" y="856294"/>
                </a:cubicBezTo>
                <a:cubicBezTo>
                  <a:pt x="10552167" y="867586"/>
                  <a:pt x="10552167" y="867586"/>
                  <a:pt x="10552167" y="867586"/>
                </a:cubicBezTo>
                <a:cubicBezTo>
                  <a:pt x="10561552" y="867586"/>
                  <a:pt x="10561552" y="867586"/>
                  <a:pt x="10561552" y="867586"/>
                </a:cubicBezTo>
                <a:cubicBezTo>
                  <a:pt x="10561552" y="826183"/>
                  <a:pt x="10561552" y="826183"/>
                  <a:pt x="10561552" y="826183"/>
                </a:cubicBezTo>
                <a:cubicBezTo>
                  <a:pt x="10672284" y="826183"/>
                  <a:pt x="10672284" y="826183"/>
                  <a:pt x="10672284" y="826183"/>
                </a:cubicBezTo>
                <a:cubicBezTo>
                  <a:pt x="10672284" y="865704"/>
                  <a:pt x="10672284" y="865704"/>
                  <a:pt x="10672284" y="865704"/>
                </a:cubicBezTo>
                <a:cubicBezTo>
                  <a:pt x="10676037" y="865704"/>
                  <a:pt x="10676037" y="865704"/>
                  <a:pt x="10676037" y="865704"/>
                </a:cubicBezTo>
                <a:cubicBezTo>
                  <a:pt x="10676037" y="873232"/>
                  <a:pt x="10676037" y="873232"/>
                  <a:pt x="10676037" y="873232"/>
                </a:cubicBezTo>
                <a:cubicBezTo>
                  <a:pt x="10732342" y="873232"/>
                  <a:pt x="10732342" y="873232"/>
                  <a:pt x="10732342" y="873232"/>
                </a:cubicBezTo>
                <a:cubicBezTo>
                  <a:pt x="10732342" y="892052"/>
                  <a:pt x="10732342" y="892052"/>
                  <a:pt x="10732342" y="892052"/>
                </a:cubicBezTo>
                <a:cubicBezTo>
                  <a:pt x="10743603" y="892052"/>
                  <a:pt x="10743603" y="892052"/>
                  <a:pt x="10743603" y="892052"/>
                </a:cubicBezTo>
                <a:cubicBezTo>
                  <a:pt x="10743603" y="910871"/>
                  <a:pt x="10743603" y="910871"/>
                  <a:pt x="10743603" y="910871"/>
                </a:cubicBezTo>
                <a:cubicBezTo>
                  <a:pt x="10798031" y="910871"/>
                  <a:pt x="10798031" y="910871"/>
                  <a:pt x="10798031" y="910871"/>
                </a:cubicBezTo>
                <a:cubicBezTo>
                  <a:pt x="10798031" y="944747"/>
                  <a:pt x="10798031" y="944747"/>
                  <a:pt x="10798031" y="944747"/>
                </a:cubicBezTo>
                <a:cubicBezTo>
                  <a:pt x="10811168" y="944747"/>
                  <a:pt x="10811168" y="944747"/>
                  <a:pt x="10811168" y="944747"/>
                </a:cubicBezTo>
                <a:cubicBezTo>
                  <a:pt x="10811168" y="957920"/>
                  <a:pt x="10811168" y="957920"/>
                  <a:pt x="10811168" y="957920"/>
                </a:cubicBezTo>
                <a:cubicBezTo>
                  <a:pt x="10843074" y="957920"/>
                  <a:pt x="10843074" y="957920"/>
                  <a:pt x="10843074" y="957920"/>
                </a:cubicBezTo>
                <a:cubicBezTo>
                  <a:pt x="10843074" y="965448"/>
                  <a:pt x="10843074" y="965448"/>
                  <a:pt x="10843074" y="965448"/>
                </a:cubicBezTo>
                <a:cubicBezTo>
                  <a:pt x="10899379" y="965448"/>
                  <a:pt x="10899379" y="965448"/>
                  <a:pt x="10899379" y="965448"/>
                </a:cubicBezTo>
                <a:cubicBezTo>
                  <a:pt x="10899379" y="1102832"/>
                  <a:pt x="10899379" y="1102832"/>
                  <a:pt x="10899379" y="1102832"/>
                </a:cubicBezTo>
                <a:cubicBezTo>
                  <a:pt x="11011988" y="1102832"/>
                  <a:pt x="11011988" y="1102832"/>
                  <a:pt x="11011988" y="1102832"/>
                </a:cubicBezTo>
                <a:cubicBezTo>
                  <a:pt x="11011988" y="1224924"/>
                  <a:pt x="11011988" y="1324124"/>
                  <a:pt x="11011988" y="1404725"/>
                </a:cubicBezTo>
                <a:lnTo>
                  <a:pt x="11011988" y="1474928"/>
                </a:lnTo>
                <a:lnTo>
                  <a:pt x="12193200" y="1474928"/>
                </a:lnTo>
                <a:lnTo>
                  <a:pt x="12193200" y="1816678"/>
                </a:lnTo>
                <a:lnTo>
                  <a:pt x="12193200" y="3732790"/>
                </a:lnTo>
                <a:lnTo>
                  <a:pt x="0" y="3732790"/>
                </a:lnTo>
                <a:lnTo>
                  <a:pt x="0" y="1816678"/>
                </a:lnTo>
                <a:lnTo>
                  <a:pt x="0" y="1474928"/>
                </a:lnTo>
                <a:lnTo>
                  <a:pt x="1181212" y="1474928"/>
                </a:lnTo>
                <a:lnTo>
                  <a:pt x="1181212" y="1455589"/>
                </a:lnTo>
                <a:cubicBezTo>
                  <a:pt x="1181212" y="1110360"/>
                  <a:pt x="1181212" y="1110360"/>
                  <a:pt x="1181212" y="1110360"/>
                </a:cubicBezTo>
                <a:cubicBezTo>
                  <a:pt x="1226256" y="1110360"/>
                  <a:pt x="1226256" y="1110360"/>
                  <a:pt x="1226256" y="1110360"/>
                </a:cubicBezTo>
                <a:cubicBezTo>
                  <a:pt x="1226256" y="1093422"/>
                  <a:pt x="1226256" y="1093422"/>
                  <a:pt x="1226256" y="1093422"/>
                </a:cubicBezTo>
                <a:cubicBezTo>
                  <a:pt x="1301329" y="1093422"/>
                  <a:pt x="1301329" y="1093422"/>
                  <a:pt x="1301329" y="1093422"/>
                </a:cubicBezTo>
                <a:cubicBezTo>
                  <a:pt x="1301329" y="1067074"/>
                  <a:pt x="1301329" y="1067074"/>
                  <a:pt x="1301329" y="1067074"/>
                </a:cubicBezTo>
                <a:cubicBezTo>
                  <a:pt x="1308836" y="1067074"/>
                  <a:pt x="1308836" y="1067074"/>
                  <a:pt x="1308836" y="1067074"/>
                </a:cubicBezTo>
                <a:cubicBezTo>
                  <a:pt x="1308836" y="1053901"/>
                  <a:pt x="1308836" y="1053901"/>
                  <a:pt x="1308836" y="1053901"/>
                </a:cubicBezTo>
                <a:cubicBezTo>
                  <a:pt x="1325727" y="1053901"/>
                  <a:pt x="1325727" y="1053901"/>
                  <a:pt x="1325727" y="1053901"/>
                </a:cubicBezTo>
                <a:cubicBezTo>
                  <a:pt x="1325727" y="1042609"/>
                  <a:pt x="1325727" y="1042609"/>
                  <a:pt x="1325727" y="1042609"/>
                </a:cubicBezTo>
                <a:cubicBezTo>
                  <a:pt x="1368894" y="1042609"/>
                  <a:pt x="1368894" y="1042609"/>
                  <a:pt x="1368894" y="1042609"/>
                </a:cubicBezTo>
                <a:cubicBezTo>
                  <a:pt x="1368894" y="1053901"/>
                  <a:pt x="1368894" y="1053901"/>
                  <a:pt x="1368894" y="1053901"/>
                </a:cubicBezTo>
                <a:cubicBezTo>
                  <a:pt x="1380155" y="1053901"/>
                  <a:pt x="1380155" y="1053901"/>
                  <a:pt x="1380155" y="1053901"/>
                </a:cubicBezTo>
                <a:cubicBezTo>
                  <a:pt x="1380155" y="1067074"/>
                  <a:pt x="1380155" y="1067074"/>
                  <a:pt x="1380155" y="1067074"/>
                </a:cubicBezTo>
                <a:cubicBezTo>
                  <a:pt x="1387662" y="1067074"/>
                  <a:pt x="1387662" y="1067074"/>
                  <a:pt x="1387662" y="1067074"/>
                </a:cubicBezTo>
                <a:cubicBezTo>
                  <a:pt x="1387662" y="1110360"/>
                  <a:pt x="1387662" y="1110360"/>
                  <a:pt x="1387662" y="1110360"/>
                </a:cubicBezTo>
                <a:cubicBezTo>
                  <a:pt x="1398923" y="1110360"/>
                  <a:pt x="1398923" y="1110360"/>
                  <a:pt x="1398923" y="1110360"/>
                </a:cubicBezTo>
                <a:cubicBezTo>
                  <a:pt x="1398923" y="1050137"/>
                  <a:pt x="1398923" y="1050137"/>
                  <a:pt x="1398923" y="1050137"/>
                </a:cubicBezTo>
                <a:cubicBezTo>
                  <a:pt x="1408307" y="1050137"/>
                  <a:pt x="1408307" y="1050137"/>
                  <a:pt x="1408307" y="1050137"/>
                </a:cubicBezTo>
                <a:cubicBezTo>
                  <a:pt x="1408307" y="1040727"/>
                  <a:pt x="1408307" y="1040727"/>
                  <a:pt x="1408307" y="1040727"/>
                </a:cubicBezTo>
                <a:cubicBezTo>
                  <a:pt x="1434583" y="1040727"/>
                  <a:pt x="1434583" y="1040727"/>
                  <a:pt x="1434583" y="1040727"/>
                </a:cubicBezTo>
                <a:cubicBezTo>
                  <a:pt x="1434583" y="1035081"/>
                  <a:pt x="1434583" y="1035081"/>
                  <a:pt x="1434583" y="1035081"/>
                </a:cubicBezTo>
                <a:cubicBezTo>
                  <a:pt x="1457105" y="1035081"/>
                  <a:pt x="1457105" y="1035081"/>
                  <a:pt x="1457105" y="1035081"/>
                </a:cubicBezTo>
                <a:cubicBezTo>
                  <a:pt x="1457105" y="1023789"/>
                  <a:pt x="1457105" y="1023789"/>
                  <a:pt x="1457105" y="1023789"/>
                </a:cubicBezTo>
                <a:cubicBezTo>
                  <a:pt x="1434583" y="1023789"/>
                  <a:pt x="1434583" y="1023789"/>
                  <a:pt x="1434583" y="1023789"/>
                </a:cubicBezTo>
                <a:cubicBezTo>
                  <a:pt x="1434583" y="1012497"/>
                  <a:pt x="1434583" y="1012497"/>
                  <a:pt x="1434583" y="1012497"/>
                </a:cubicBezTo>
                <a:cubicBezTo>
                  <a:pt x="1457105" y="1012497"/>
                  <a:pt x="1457105" y="1012497"/>
                  <a:pt x="1457105" y="1012497"/>
                </a:cubicBezTo>
                <a:cubicBezTo>
                  <a:pt x="1457105" y="997442"/>
                  <a:pt x="1457105" y="997442"/>
                  <a:pt x="1457105" y="997442"/>
                </a:cubicBezTo>
                <a:cubicBezTo>
                  <a:pt x="1462735" y="997442"/>
                  <a:pt x="1462735" y="997442"/>
                  <a:pt x="1462735" y="997442"/>
                </a:cubicBezTo>
                <a:cubicBezTo>
                  <a:pt x="1462735" y="984268"/>
                  <a:pt x="1462735" y="984268"/>
                  <a:pt x="1462735" y="984268"/>
                </a:cubicBezTo>
                <a:cubicBezTo>
                  <a:pt x="1472119" y="984268"/>
                  <a:pt x="1472119" y="984268"/>
                  <a:pt x="1472119" y="984268"/>
                </a:cubicBezTo>
                <a:cubicBezTo>
                  <a:pt x="1472119" y="974858"/>
                  <a:pt x="1472119" y="974858"/>
                  <a:pt x="1472119" y="974858"/>
                </a:cubicBezTo>
                <a:cubicBezTo>
                  <a:pt x="1517163" y="974858"/>
                  <a:pt x="1517163" y="974858"/>
                  <a:pt x="1517163" y="974858"/>
                </a:cubicBezTo>
                <a:cubicBezTo>
                  <a:pt x="1517163" y="984268"/>
                  <a:pt x="1517163" y="984268"/>
                  <a:pt x="1517163" y="984268"/>
                </a:cubicBezTo>
                <a:cubicBezTo>
                  <a:pt x="1541562" y="984268"/>
                  <a:pt x="1541562" y="984268"/>
                  <a:pt x="1541562" y="984268"/>
                </a:cubicBezTo>
                <a:cubicBezTo>
                  <a:pt x="1541562" y="997442"/>
                  <a:pt x="1541562" y="997442"/>
                  <a:pt x="1541562" y="997442"/>
                </a:cubicBezTo>
                <a:cubicBezTo>
                  <a:pt x="1603496" y="997442"/>
                  <a:pt x="1603496" y="997442"/>
                  <a:pt x="1603496" y="997442"/>
                </a:cubicBezTo>
                <a:cubicBezTo>
                  <a:pt x="1603496" y="984268"/>
                  <a:pt x="1603496" y="984268"/>
                  <a:pt x="1603496" y="984268"/>
                </a:cubicBezTo>
                <a:cubicBezTo>
                  <a:pt x="1689830" y="984268"/>
                  <a:pt x="1689830" y="984268"/>
                  <a:pt x="1689830" y="984268"/>
                </a:cubicBezTo>
                <a:cubicBezTo>
                  <a:pt x="1689830" y="997442"/>
                  <a:pt x="1689830" y="997442"/>
                  <a:pt x="1689830" y="997442"/>
                </a:cubicBezTo>
                <a:cubicBezTo>
                  <a:pt x="1717982" y="997442"/>
                  <a:pt x="1717982" y="997442"/>
                  <a:pt x="1717982" y="997442"/>
                </a:cubicBezTo>
                <a:cubicBezTo>
                  <a:pt x="1717982" y="984268"/>
                  <a:pt x="1717982" y="984268"/>
                  <a:pt x="1717982" y="984268"/>
                </a:cubicBezTo>
                <a:cubicBezTo>
                  <a:pt x="1740504" y="984268"/>
                  <a:pt x="1740504" y="984268"/>
                  <a:pt x="1740504" y="984268"/>
                </a:cubicBezTo>
                <a:cubicBezTo>
                  <a:pt x="1740504" y="980504"/>
                  <a:pt x="1740504" y="980504"/>
                  <a:pt x="1740504" y="980504"/>
                </a:cubicBezTo>
                <a:cubicBezTo>
                  <a:pt x="1744258" y="980504"/>
                  <a:pt x="1744258" y="980504"/>
                  <a:pt x="1744258" y="980504"/>
                </a:cubicBezTo>
                <a:cubicBezTo>
                  <a:pt x="1744258" y="974858"/>
                  <a:pt x="1744258" y="974858"/>
                  <a:pt x="1744258" y="974858"/>
                </a:cubicBezTo>
                <a:cubicBezTo>
                  <a:pt x="1776164" y="974858"/>
                  <a:pt x="1776164" y="974858"/>
                  <a:pt x="1776164" y="974858"/>
                </a:cubicBezTo>
                <a:cubicBezTo>
                  <a:pt x="1776164" y="980504"/>
                  <a:pt x="1776164" y="980504"/>
                  <a:pt x="1776164" y="980504"/>
                </a:cubicBezTo>
                <a:cubicBezTo>
                  <a:pt x="1789302" y="980504"/>
                  <a:pt x="1789302" y="980504"/>
                  <a:pt x="1789302" y="980504"/>
                </a:cubicBezTo>
                <a:cubicBezTo>
                  <a:pt x="1789302" y="965448"/>
                  <a:pt x="1789302" y="965448"/>
                  <a:pt x="1789302" y="965448"/>
                </a:cubicBezTo>
                <a:cubicBezTo>
                  <a:pt x="1821207" y="965448"/>
                  <a:pt x="1821207" y="965448"/>
                  <a:pt x="1821207" y="965448"/>
                </a:cubicBezTo>
                <a:cubicBezTo>
                  <a:pt x="1821207" y="980504"/>
                  <a:pt x="1821207" y="980504"/>
                  <a:pt x="1821207" y="980504"/>
                </a:cubicBezTo>
                <a:cubicBezTo>
                  <a:pt x="1826838" y="980504"/>
                  <a:pt x="1826838" y="980504"/>
                  <a:pt x="1826838" y="980504"/>
                </a:cubicBezTo>
                <a:cubicBezTo>
                  <a:pt x="1826838" y="984268"/>
                  <a:pt x="1826838" y="984268"/>
                  <a:pt x="1826838" y="984268"/>
                </a:cubicBezTo>
                <a:cubicBezTo>
                  <a:pt x="1826838" y="997442"/>
                  <a:pt x="1826838" y="997442"/>
                  <a:pt x="1826838" y="997442"/>
                </a:cubicBezTo>
                <a:cubicBezTo>
                  <a:pt x="1879389" y="997442"/>
                  <a:pt x="1879389" y="997442"/>
                  <a:pt x="1879389" y="997442"/>
                </a:cubicBezTo>
                <a:cubicBezTo>
                  <a:pt x="1879389" y="1110360"/>
                  <a:pt x="1879389" y="1110360"/>
                  <a:pt x="1879389" y="1110360"/>
                </a:cubicBezTo>
                <a:cubicBezTo>
                  <a:pt x="1924433" y="1110360"/>
                  <a:pt x="1924433" y="1110360"/>
                  <a:pt x="1924433" y="1110360"/>
                </a:cubicBezTo>
                <a:cubicBezTo>
                  <a:pt x="1924433" y="1104714"/>
                  <a:pt x="1924433" y="1104714"/>
                  <a:pt x="1924433" y="1104714"/>
                </a:cubicBezTo>
                <a:cubicBezTo>
                  <a:pt x="1956338" y="1104714"/>
                  <a:pt x="1956338" y="1104714"/>
                  <a:pt x="1956338" y="1104714"/>
                </a:cubicBezTo>
                <a:cubicBezTo>
                  <a:pt x="1956338" y="1087776"/>
                  <a:pt x="1956338" y="1087776"/>
                  <a:pt x="1956338" y="1087776"/>
                </a:cubicBezTo>
                <a:cubicBezTo>
                  <a:pt x="1980737" y="1087776"/>
                  <a:pt x="1980737" y="1087776"/>
                  <a:pt x="1980737" y="1087776"/>
                </a:cubicBezTo>
                <a:cubicBezTo>
                  <a:pt x="1980737" y="1072720"/>
                  <a:pt x="1980737" y="1072720"/>
                  <a:pt x="1980737" y="1072720"/>
                </a:cubicBezTo>
                <a:cubicBezTo>
                  <a:pt x="2008889" y="1072720"/>
                  <a:pt x="2008889" y="1072720"/>
                  <a:pt x="2008889" y="1072720"/>
                </a:cubicBezTo>
                <a:cubicBezTo>
                  <a:pt x="2008889" y="1067074"/>
                  <a:pt x="2008889" y="1067074"/>
                  <a:pt x="2008889" y="1067074"/>
                </a:cubicBezTo>
                <a:cubicBezTo>
                  <a:pt x="2029534" y="1067074"/>
                  <a:pt x="2029534" y="1067074"/>
                  <a:pt x="2029534" y="1067074"/>
                </a:cubicBezTo>
                <a:cubicBezTo>
                  <a:pt x="2029534" y="1052019"/>
                  <a:pt x="2029534" y="1052019"/>
                  <a:pt x="2029534" y="1052019"/>
                </a:cubicBezTo>
                <a:cubicBezTo>
                  <a:pt x="2072701" y="1052019"/>
                  <a:pt x="2072701" y="1052019"/>
                  <a:pt x="2072701" y="1052019"/>
                </a:cubicBezTo>
                <a:cubicBezTo>
                  <a:pt x="2072701" y="818655"/>
                  <a:pt x="2072701" y="818655"/>
                  <a:pt x="2072701" y="818655"/>
                </a:cubicBezTo>
                <a:cubicBezTo>
                  <a:pt x="2106484" y="818655"/>
                  <a:pt x="2106484" y="818655"/>
                  <a:pt x="2106484" y="818655"/>
                </a:cubicBezTo>
                <a:cubicBezTo>
                  <a:pt x="2106484" y="720793"/>
                  <a:pt x="2106484" y="720793"/>
                  <a:pt x="2106484" y="720793"/>
                </a:cubicBezTo>
                <a:cubicBezTo>
                  <a:pt x="2123375" y="720793"/>
                  <a:pt x="2123375" y="720793"/>
                  <a:pt x="2123375" y="720793"/>
                </a:cubicBezTo>
                <a:cubicBezTo>
                  <a:pt x="2123375" y="694445"/>
                  <a:pt x="2123375" y="694445"/>
                  <a:pt x="2123375" y="694445"/>
                </a:cubicBezTo>
                <a:cubicBezTo>
                  <a:pt x="2134636" y="694445"/>
                  <a:pt x="2134636" y="694445"/>
                  <a:pt x="2134636" y="694445"/>
                </a:cubicBezTo>
                <a:cubicBezTo>
                  <a:pt x="2134636" y="660570"/>
                  <a:pt x="2134636" y="660570"/>
                  <a:pt x="2134636" y="660570"/>
                </a:cubicBezTo>
                <a:cubicBezTo>
                  <a:pt x="2174049" y="660570"/>
                  <a:pt x="2174049" y="660570"/>
                  <a:pt x="2174049" y="660570"/>
                </a:cubicBezTo>
                <a:cubicBezTo>
                  <a:pt x="2174049" y="598465"/>
                  <a:pt x="2174049" y="598465"/>
                  <a:pt x="2174049" y="598465"/>
                </a:cubicBezTo>
                <a:cubicBezTo>
                  <a:pt x="2177803" y="602229"/>
                  <a:pt x="2177803" y="602229"/>
                  <a:pt x="2177803" y="602229"/>
                </a:cubicBezTo>
                <a:cubicBezTo>
                  <a:pt x="2177803" y="660570"/>
                  <a:pt x="2177803" y="660570"/>
                  <a:pt x="2177803" y="660570"/>
                </a:cubicBezTo>
                <a:cubicBezTo>
                  <a:pt x="2200325" y="660570"/>
                  <a:pt x="2200325" y="660570"/>
                  <a:pt x="2200325" y="660570"/>
                </a:cubicBezTo>
                <a:cubicBezTo>
                  <a:pt x="2200325" y="694445"/>
                  <a:pt x="2200325" y="694445"/>
                  <a:pt x="2200325" y="694445"/>
                </a:cubicBezTo>
                <a:cubicBezTo>
                  <a:pt x="2232231" y="694445"/>
                  <a:pt x="2232231" y="694445"/>
                  <a:pt x="2232231" y="694445"/>
                </a:cubicBezTo>
                <a:cubicBezTo>
                  <a:pt x="2232231" y="720793"/>
                  <a:pt x="2232231" y="720793"/>
                  <a:pt x="2232231" y="720793"/>
                </a:cubicBezTo>
                <a:cubicBezTo>
                  <a:pt x="2249122" y="720793"/>
                  <a:pt x="2249122" y="720793"/>
                  <a:pt x="2249122" y="720793"/>
                </a:cubicBezTo>
                <a:cubicBezTo>
                  <a:pt x="2249122" y="818655"/>
                  <a:pt x="2249122" y="818655"/>
                  <a:pt x="2249122" y="818655"/>
                </a:cubicBezTo>
                <a:cubicBezTo>
                  <a:pt x="2256629" y="818655"/>
                  <a:pt x="2256629" y="818655"/>
                  <a:pt x="2256629" y="818655"/>
                </a:cubicBezTo>
                <a:cubicBezTo>
                  <a:pt x="2256629" y="978622"/>
                  <a:pt x="2256629" y="978622"/>
                  <a:pt x="2256629" y="978622"/>
                </a:cubicBezTo>
                <a:cubicBezTo>
                  <a:pt x="2279151" y="978622"/>
                  <a:pt x="2279151" y="978622"/>
                  <a:pt x="2279151" y="978622"/>
                </a:cubicBezTo>
                <a:cubicBezTo>
                  <a:pt x="2279151" y="871350"/>
                  <a:pt x="2279151" y="871350"/>
                  <a:pt x="2279151" y="871350"/>
                </a:cubicBezTo>
                <a:cubicBezTo>
                  <a:pt x="2290412" y="871350"/>
                  <a:pt x="2290412" y="871350"/>
                  <a:pt x="2290412" y="871350"/>
                </a:cubicBezTo>
                <a:cubicBezTo>
                  <a:pt x="2290412" y="852530"/>
                  <a:pt x="2290412" y="852530"/>
                  <a:pt x="2290412" y="852530"/>
                </a:cubicBezTo>
                <a:cubicBezTo>
                  <a:pt x="2312934" y="852530"/>
                  <a:pt x="2312934" y="852530"/>
                  <a:pt x="2312934" y="852530"/>
                </a:cubicBezTo>
                <a:cubicBezTo>
                  <a:pt x="2312934" y="839357"/>
                  <a:pt x="2312934" y="839357"/>
                  <a:pt x="2312934" y="839357"/>
                </a:cubicBezTo>
                <a:cubicBezTo>
                  <a:pt x="2449942" y="839357"/>
                  <a:pt x="2449942" y="839357"/>
                  <a:pt x="2449942" y="839357"/>
                </a:cubicBezTo>
                <a:cubicBezTo>
                  <a:pt x="2449942" y="852530"/>
                  <a:pt x="2449942" y="852530"/>
                  <a:pt x="2449942" y="852530"/>
                </a:cubicBezTo>
                <a:cubicBezTo>
                  <a:pt x="2472464" y="852530"/>
                  <a:pt x="2472464" y="852530"/>
                  <a:pt x="2472464" y="852530"/>
                </a:cubicBezTo>
                <a:cubicBezTo>
                  <a:pt x="2472464" y="871350"/>
                  <a:pt x="2472464" y="871350"/>
                  <a:pt x="2472464" y="871350"/>
                </a:cubicBezTo>
                <a:cubicBezTo>
                  <a:pt x="2483724" y="871350"/>
                  <a:pt x="2483724" y="871350"/>
                  <a:pt x="2483724" y="871350"/>
                </a:cubicBezTo>
                <a:cubicBezTo>
                  <a:pt x="2483724" y="978622"/>
                  <a:pt x="2483724" y="978622"/>
                  <a:pt x="2483724" y="978622"/>
                </a:cubicBezTo>
                <a:cubicBezTo>
                  <a:pt x="2521261" y="978622"/>
                  <a:pt x="2521261" y="978622"/>
                  <a:pt x="2521261" y="978622"/>
                </a:cubicBezTo>
                <a:cubicBezTo>
                  <a:pt x="2521261" y="1057665"/>
                  <a:pt x="2521261" y="1057665"/>
                  <a:pt x="2521261" y="1057665"/>
                </a:cubicBezTo>
                <a:cubicBezTo>
                  <a:pt x="2564428" y="1057665"/>
                  <a:pt x="2564428" y="1057665"/>
                  <a:pt x="2564428" y="1057665"/>
                </a:cubicBezTo>
                <a:cubicBezTo>
                  <a:pt x="2564428" y="1038845"/>
                  <a:pt x="2564428" y="1012497"/>
                  <a:pt x="2564428" y="978622"/>
                </a:cubicBezTo>
                <a:cubicBezTo>
                  <a:pt x="2564428" y="816773"/>
                  <a:pt x="2695805" y="705737"/>
                  <a:pt x="2744602" y="671862"/>
                </a:cubicBezTo>
                <a:cubicBezTo>
                  <a:pt x="2744602" y="538242"/>
                  <a:pt x="2744602" y="538242"/>
                  <a:pt x="2744602" y="538242"/>
                </a:cubicBezTo>
                <a:cubicBezTo>
                  <a:pt x="2752110" y="538242"/>
                  <a:pt x="2752110" y="538242"/>
                  <a:pt x="2752110" y="538242"/>
                </a:cubicBezTo>
                <a:cubicBezTo>
                  <a:pt x="2752110" y="666216"/>
                  <a:pt x="2752110" y="666216"/>
                  <a:pt x="2752110" y="666216"/>
                </a:cubicBezTo>
                <a:cubicBezTo>
                  <a:pt x="2757740" y="662452"/>
                  <a:pt x="2761493" y="660570"/>
                  <a:pt x="2761493" y="660570"/>
                </a:cubicBezTo>
                <a:cubicBezTo>
                  <a:pt x="2785892" y="660570"/>
                  <a:pt x="2785892" y="660570"/>
                  <a:pt x="2785892" y="660570"/>
                </a:cubicBezTo>
                <a:cubicBezTo>
                  <a:pt x="2785892" y="845002"/>
                  <a:pt x="2785892" y="845002"/>
                  <a:pt x="2785892" y="845002"/>
                </a:cubicBezTo>
                <a:cubicBezTo>
                  <a:pt x="2802784" y="845002"/>
                  <a:pt x="2802784" y="845002"/>
                  <a:pt x="2802784" y="845002"/>
                </a:cubicBezTo>
                <a:cubicBezTo>
                  <a:pt x="2802784" y="1023789"/>
                  <a:pt x="2802784" y="1023789"/>
                  <a:pt x="2802784" y="1023789"/>
                </a:cubicBezTo>
                <a:cubicBezTo>
                  <a:pt x="2862842" y="1023789"/>
                  <a:pt x="2862842" y="1023789"/>
                  <a:pt x="2862842" y="1023789"/>
                </a:cubicBezTo>
                <a:cubicBezTo>
                  <a:pt x="2862842" y="916517"/>
                  <a:pt x="2862842" y="916517"/>
                  <a:pt x="2862842" y="916517"/>
                </a:cubicBezTo>
                <a:cubicBezTo>
                  <a:pt x="2862842" y="871350"/>
                  <a:pt x="2862842" y="871350"/>
                  <a:pt x="2862842" y="871350"/>
                </a:cubicBezTo>
                <a:cubicBezTo>
                  <a:pt x="2883487" y="871350"/>
                  <a:pt x="2883487" y="871350"/>
                  <a:pt x="2883487" y="871350"/>
                </a:cubicBezTo>
                <a:cubicBezTo>
                  <a:pt x="2883487" y="762196"/>
                  <a:pt x="2883487" y="762196"/>
                  <a:pt x="2883487" y="762196"/>
                </a:cubicBezTo>
                <a:cubicBezTo>
                  <a:pt x="2932284" y="762196"/>
                  <a:pt x="2932284" y="762196"/>
                  <a:pt x="2932284" y="762196"/>
                </a:cubicBezTo>
                <a:cubicBezTo>
                  <a:pt x="2932284" y="871350"/>
                  <a:pt x="2932284" y="871350"/>
                  <a:pt x="2932284" y="871350"/>
                </a:cubicBezTo>
                <a:cubicBezTo>
                  <a:pt x="2954806" y="871350"/>
                  <a:pt x="2954806" y="871350"/>
                  <a:pt x="2954806" y="871350"/>
                </a:cubicBezTo>
                <a:cubicBezTo>
                  <a:pt x="2954806" y="916517"/>
                  <a:pt x="2954806" y="916517"/>
                  <a:pt x="2954806" y="916517"/>
                </a:cubicBezTo>
                <a:cubicBezTo>
                  <a:pt x="2969820" y="916517"/>
                  <a:pt x="2969820" y="916517"/>
                  <a:pt x="2969820" y="916517"/>
                </a:cubicBezTo>
                <a:cubicBezTo>
                  <a:pt x="2969820" y="1023789"/>
                  <a:pt x="2969820" y="1023789"/>
                  <a:pt x="2969820" y="1023789"/>
                </a:cubicBezTo>
                <a:cubicBezTo>
                  <a:pt x="2996096" y="1023789"/>
                  <a:pt x="2996096" y="1023789"/>
                  <a:pt x="2996096" y="1023789"/>
                </a:cubicBezTo>
                <a:cubicBezTo>
                  <a:pt x="2996096" y="1048255"/>
                  <a:pt x="2996096" y="1048255"/>
                  <a:pt x="2996096" y="1048255"/>
                </a:cubicBezTo>
                <a:cubicBezTo>
                  <a:pt x="3005480" y="1048255"/>
                  <a:pt x="3005480" y="1048255"/>
                  <a:pt x="3005480" y="1048255"/>
                </a:cubicBezTo>
                <a:cubicBezTo>
                  <a:pt x="3005480" y="1065192"/>
                  <a:pt x="3005480" y="1065192"/>
                  <a:pt x="3005480" y="1065192"/>
                </a:cubicBezTo>
                <a:cubicBezTo>
                  <a:pt x="3026125" y="1065192"/>
                  <a:pt x="3026125" y="1065192"/>
                  <a:pt x="3026125" y="1065192"/>
                </a:cubicBezTo>
                <a:cubicBezTo>
                  <a:pt x="3026125" y="1140471"/>
                  <a:pt x="3026125" y="1140471"/>
                  <a:pt x="3026125" y="1140471"/>
                </a:cubicBezTo>
                <a:cubicBezTo>
                  <a:pt x="3039263" y="1140471"/>
                  <a:pt x="3039263" y="1140471"/>
                  <a:pt x="3039263" y="1140471"/>
                </a:cubicBezTo>
                <a:cubicBezTo>
                  <a:pt x="3039263" y="1129179"/>
                  <a:pt x="3039263" y="1129179"/>
                  <a:pt x="3039263" y="1129179"/>
                </a:cubicBezTo>
                <a:cubicBezTo>
                  <a:pt x="3054277" y="1129179"/>
                  <a:pt x="3054277" y="1129179"/>
                  <a:pt x="3054277" y="1129179"/>
                </a:cubicBezTo>
                <a:cubicBezTo>
                  <a:pt x="3054277" y="1112242"/>
                  <a:pt x="3054277" y="1112242"/>
                  <a:pt x="3054277" y="1112242"/>
                </a:cubicBezTo>
                <a:cubicBezTo>
                  <a:pt x="3091814" y="1112242"/>
                  <a:pt x="3091814" y="1112242"/>
                  <a:pt x="3091814" y="1112242"/>
                </a:cubicBezTo>
                <a:cubicBezTo>
                  <a:pt x="3091814" y="1129179"/>
                  <a:pt x="3091814" y="1129179"/>
                  <a:pt x="3091814" y="1129179"/>
                </a:cubicBezTo>
                <a:cubicBezTo>
                  <a:pt x="3108705" y="1129179"/>
                  <a:pt x="3108705" y="1129179"/>
                  <a:pt x="3108705" y="1129179"/>
                </a:cubicBezTo>
                <a:cubicBezTo>
                  <a:pt x="3108705" y="1140471"/>
                  <a:pt x="3108705" y="1140471"/>
                  <a:pt x="3108705" y="1140471"/>
                </a:cubicBezTo>
                <a:cubicBezTo>
                  <a:pt x="3125596" y="1140471"/>
                  <a:pt x="3125596" y="1140471"/>
                  <a:pt x="3125596" y="1140471"/>
                </a:cubicBezTo>
                <a:cubicBezTo>
                  <a:pt x="3125596" y="1153645"/>
                  <a:pt x="3125596" y="1153645"/>
                  <a:pt x="3125596" y="1153645"/>
                </a:cubicBezTo>
                <a:cubicBezTo>
                  <a:pt x="3176271" y="1153645"/>
                  <a:pt x="3176271" y="1153645"/>
                  <a:pt x="3176271" y="1153645"/>
                </a:cubicBezTo>
                <a:cubicBezTo>
                  <a:pt x="3176271" y="871350"/>
                  <a:pt x="3176271" y="871350"/>
                  <a:pt x="3176271" y="871350"/>
                </a:cubicBezTo>
                <a:cubicBezTo>
                  <a:pt x="3185655" y="871350"/>
                  <a:pt x="3185655" y="871350"/>
                  <a:pt x="3185655" y="871350"/>
                </a:cubicBezTo>
                <a:cubicBezTo>
                  <a:pt x="3185655" y="852530"/>
                  <a:pt x="3185655" y="852530"/>
                  <a:pt x="3185655" y="852530"/>
                </a:cubicBezTo>
                <a:cubicBezTo>
                  <a:pt x="3198792" y="852530"/>
                  <a:pt x="3198792" y="852530"/>
                  <a:pt x="3198792" y="852530"/>
                </a:cubicBezTo>
                <a:cubicBezTo>
                  <a:pt x="3198792" y="839357"/>
                  <a:pt x="3198792" y="839357"/>
                  <a:pt x="3198792" y="839357"/>
                </a:cubicBezTo>
                <a:cubicBezTo>
                  <a:pt x="3356445" y="839357"/>
                  <a:pt x="3356445" y="839357"/>
                  <a:pt x="3356445" y="839357"/>
                </a:cubicBezTo>
                <a:cubicBezTo>
                  <a:pt x="3356445" y="852530"/>
                  <a:pt x="3356445" y="852530"/>
                  <a:pt x="3356445" y="852530"/>
                </a:cubicBezTo>
                <a:cubicBezTo>
                  <a:pt x="3369583" y="852530"/>
                  <a:pt x="3369583" y="852530"/>
                  <a:pt x="3369583" y="852530"/>
                </a:cubicBezTo>
                <a:cubicBezTo>
                  <a:pt x="3369583" y="871350"/>
                  <a:pt x="3369583" y="871350"/>
                  <a:pt x="3369583" y="871350"/>
                </a:cubicBezTo>
                <a:cubicBezTo>
                  <a:pt x="3380844" y="871350"/>
                  <a:pt x="3380844" y="871350"/>
                  <a:pt x="3380844" y="871350"/>
                </a:cubicBezTo>
                <a:cubicBezTo>
                  <a:pt x="3380844" y="1153645"/>
                  <a:pt x="3380844" y="1153645"/>
                  <a:pt x="3380844" y="1153645"/>
                </a:cubicBezTo>
                <a:cubicBezTo>
                  <a:pt x="3399612" y="1153645"/>
                  <a:pt x="3399612" y="1153645"/>
                  <a:pt x="3399612" y="1153645"/>
                </a:cubicBezTo>
                <a:cubicBezTo>
                  <a:pt x="3399612" y="1082130"/>
                  <a:pt x="3399612" y="1082130"/>
                  <a:pt x="3399612" y="1082130"/>
                </a:cubicBezTo>
                <a:cubicBezTo>
                  <a:pt x="3407119" y="1082130"/>
                  <a:pt x="3407119" y="1082130"/>
                  <a:pt x="3407119" y="1082130"/>
                </a:cubicBezTo>
                <a:cubicBezTo>
                  <a:pt x="3407119" y="1068956"/>
                  <a:pt x="3407119" y="1068956"/>
                  <a:pt x="3407119" y="1068956"/>
                </a:cubicBezTo>
                <a:cubicBezTo>
                  <a:pt x="3424011" y="1068956"/>
                  <a:pt x="3424011" y="1068956"/>
                  <a:pt x="3424011" y="1068956"/>
                </a:cubicBezTo>
                <a:cubicBezTo>
                  <a:pt x="3424011" y="1061428"/>
                  <a:pt x="3424011" y="1061428"/>
                  <a:pt x="3424011" y="1061428"/>
                </a:cubicBezTo>
                <a:cubicBezTo>
                  <a:pt x="3497206" y="1061428"/>
                  <a:pt x="3497206" y="1061428"/>
                  <a:pt x="3497206" y="1061428"/>
                </a:cubicBezTo>
                <a:cubicBezTo>
                  <a:pt x="3497206" y="1068956"/>
                  <a:pt x="3497206" y="1068956"/>
                  <a:pt x="3497206" y="1068956"/>
                </a:cubicBezTo>
                <a:cubicBezTo>
                  <a:pt x="3512221" y="1068956"/>
                  <a:pt x="3512221" y="1068956"/>
                  <a:pt x="3512221" y="1068956"/>
                </a:cubicBezTo>
                <a:cubicBezTo>
                  <a:pt x="3512221" y="1082130"/>
                  <a:pt x="3512221" y="1082130"/>
                  <a:pt x="3512221" y="1082130"/>
                </a:cubicBezTo>
                <a:cubicBezTo>
                  <a:pt x="3519728" y="1082130"/>
                  <a:pt x="3519728" y="1082130"/>
                  <a:pt x="3519728" y="1082130"/>
                </a:cubicBezTo>
                <a:cubicBezTo>
                  <a:pt x="3519728" y="1093422"/>
                  <a:pt x="3519728" y="1093422"/>
                  <a:pt x="3519728" y="1093422"/>
                </a:cubicBezTo>
                <a:cubicBezTo>
                  <a:pt x="3561018" y="1093422"/>
                  <a:pt x="3561018" y="1093422"/>
                  <a:pt x="3561018" y="1093422"/>
                </a:cubicBezTo>
                <a:cubicBezTo>
                  <a:pt x="3561018" y="1035081"/>
                  <a:pt x="3561018" y="1035081"/>
                  <a:pt x="3561018" y="1035081"/>
                </a:cubicBezTo>
                <a:cubicBezTo>
                  <a:pt x="3568525" y="1035081"/>
                  <a:pt x="3568525" y="1035081"/>
                  <a:pt x="3568525" y="1035081"/>
                </a:cubicBezTo>
                <a:cubicBezTo>
                  <a:pt x="3568525" y="1021907"/>
                  <a:pt x="3568525" y="1021907"/>
                  <a:pt x="3568525" y="1021907"/>
                </a:cubicBezTo>
                <a:cubicBezTo>
                  <a:pt x="3583540" y="1021907"/>
                  <a:pt x="3583540" y="1021907"/>
                  <a:pt x="3583540" y="1021907"/>
                </a:cubicBezTo>
                <a:cubicBezTo>
                  <a:pt x="3583540" y="1012497"/>
                  <a:pt x="3583540" y="1012497"/>
                  <a:pt x="3583540" y="1012497"/>
                </a:cubicBezTo>
                <a:cubicBezTo>
                  <a:pt x="3602308" y="1012497"/>
                  <a:pt x="3602308" y="1012497"/>
                  <a:pt x="3602308" y="1012497"/>
                </a:cubicBezTo>
                <a:cubicBezTo>
                  <a:pt x="3602308" y="976740"/>
                  <a:pt x="3602308" y="976740"/>
                  <a:pt x="3602308" y="976740"/>
                </a:cubicBezTo>
                <a:cubicBezTo>
                  <a:pt x="3624830" y="976740"/>
                  <a:pt x="3624830" y="976740"/>
                  <a:pt x="3624830" y="976740"/>
                </a:cubicBezTo>
                <a:cubicBezTo>
                  <a:pt x="3630461" y="824301"/>
                  <a:pt x="3630461" y="824301"/>
                  <a:pt x="3630461" y="824301"/>
                </a:cubicBezTo>
                <a:cubicBezTo>
                  <a:pt x="3609816" y="814891"/>
                  <a:pt x="3609816" y="814891"/>
                  <a:pt x="3609816" y="814891"/>
                </a:cubicBezTo>
                <a:cubicBezTo>
                  <a:pt x="3609816" y="805481"/>
                  <a:pt x="3609816" y="805481"/>
                  <a:pt x="3609816" y="805481"/>
                </a:cubicBezTo>
                <a:cubicBezTo>
                  <a:pt x="3604185" y="805481"/>
                  <a:pt x="3604185" y="805481"/>
                  <a:pt x="3604185" y="805481"/>
                </a:cubicBezTo>
                <a:cubicBezTo>
                  <a:pt x="3604185" y="790425"/>
                  <a:pt x="3604185" y="790425"/>
                  <a:pt x="3604185" y="790425"/>
                </a:cubicBezTo>
                <a:cubicBezTo>
                  <a:pt x="3609816" y="790425"/>
                  <a:pt x="3609816" y="790425"/>
                  <a:pt x="3609816" y="790425"/>
                </a:cubicBezTo>
                <a:cubicBezTo>
                  <a:pt x="3609816" y="788543"/>
                  <a:pt x="3609816" y="788543"/>
                  <a:pt x="3609816" y="788543"/>
                </a:cubicBezTo>
                <a:cubicBezTo>
                  <a:pt x="3617323" y="788543"/>
                  <a:pt x="3617323" y="788543"/>
                  <a:pt x="3617323" y="788543"/>
                </a:cubicBezTo>
                <a:cubicBezTo>
                  <a:pt x="3617323" y="764078"/>
                  <a:pt x="3617323" y="764078"/>
                  <a:pt x="3617323" y="764078"/>
                </a:cubicBezTo>
                <a:cubicBezTo>
                  <a:pt x="3630461" y="764078"/>
                  <a:pt x="3630461" y="764078"/>
                  <a:pt x="3630461" y="764078"/>
                </a:cubicBezTo>
                <a:cubicBezTo>
                  <a:pt x="3630461" y="752786"/>
                  <a:pt x="3630461" y="752786"/>
                  <a:pt x="3630461" y="752786"/>
                </a:cubicBezTo>
                <a:cubicBezTo>
                  <a:pt x="3639845" y="752786"/>
                  <a:pt x="3639845" y="752786"/>
                  <a:pt x="3639845" y="752786"/>
                </a:cubicBezTo>
                <a:cubicBezTo>
                  <a:pt x="3641722" y="624812"/>
                  <a:pt x="3641722" y="624812"/>
                  <a:pt x="3641722" y="624812"/>
                </a:cubicBezTo>
                <a:cubicBezTo>
                  <a:pt x="3647352" y="624812"/>
                  <a:pt x="3647352" y="624812"/>
                  <a:pt x="3647352" y="624812"/>
                </a:cubicBezTo>
                <a:cubicBezTo>
                  <a:pt x="3647352" y="752786"/>
                  <a:pt x="3647352" y="752786"/>
                  <a:pt x="3647352" y="752786"/>
                </a:cubicBezTo>
                <a:cubicBezTo>
                  <a:pt x="3656736" y="752786"/>
                  <a:pt x="3656736" y="752786"/>
                  <a:pt x="3656736" y="752786"/>
                </a:cubicBezTo>
                <a:cubicBezTo>
                  <a:pt x="3656736" y="764078"/>
                  <a:pt x="3656736" y="764078"/>
                  <a:pt x="3656736" y="764078"/>
                </a:cubicBezTo>
                <a:cubicBezTo>
                  <a:pt x="3669874" y="764078"/>
                  <a:pt x="3669874" y="764078"/>
                  <a:pt x="3669874" y="764078"/>
                </a:cubicBezTo>
                <a:cubicBezTo>
                  <a:pt x="3669874" y="788543"/>
                  <a:pt x="3669874" y="788543"/>
                  <a:pt x="3669874" y="788543"/>
                </a:cubicBezTo>
                <a:cubicBezTo>
                  <a:pt x="3679258" y="788543"/>
                  <a:pt x="3679258" y="788543"/>
                  <a:pt x="3679258" y="788543"/>
                </a:cubicBezTo>
                <a:cubicBezTo>
                  <a:pt x="3679258" y="790425"/>
                  <a:pt x="3679258" y="790425"/>
                  <a:pt x="3679258" y="790425"/>
                </a:cubicBezTo>
                <a:cubicBezTo>
                  <a:pt x="3684888" y="790425"/>
                  <a:pt x="3684888" y="790425"/>
                  <a:pt x="3684888" y="790425"/>
                </a:cubicBezTo>
                <a:cubicBezTo>
                  <a:pt x="3684888" y="805481"/>
                  <a:pt x="3684888" y="805481"/>
                  <a:pt x="3684888" y="805481"/>
                </a:cubicBezTo>
                <a:cubicBezTo>
                  <a:pt x="3679258" y="805481"/>
                  <a:pt x="3679258" y="805481"/>
                  <a:pt x="3679258" y="805481"/>
                </a:cubicBezTo>
                <a:cubicBezTo>
                  <a:pt x="3679258" y="814891"/>
                  <a:pt x="3679258" y="814891"/>
                  <a:pt x="3679258" y="814891"/>
                </a:cubicBezTo>
                <a:cubicBezTo>
                  <a:pt x="3658613" y="824301"/>
                  <a:pt x="3658613" y="824301"/>
                  <a:pt x="3658613" y="824301"/>
                </a:cubicBezTo>
                <a:cubicBezTo>
                  <a:pt x="3664243" y="976740"/>
                  <a:pt x="3664243" y="976740"/>
                  <a:pt x="3664243" y="976740"/>
                </a:cubicBezTo>
                <a:cubicBezTo>
                  <a:pt x="3684888" y="976740"/>
                  <a:pt x="3684888" y="976740"/>
                  <a:pt x="3684888" y="976740"/>
                </a:cubicBezTo>
                <a:cubicBezTo>
                  <a:pt x="3684888" y="1012497"/>
                  <a:pt x="3684888" y="1012497"/>
                  <a:pt x="3684888" y="1012497"/>
                </a:cubicBezTo>
                <a:cubicBezTo>
                  <a:pt x="3705533" y="1012497"/>
                  <a:pt x="3705533" y="1012497"/>
                  <a:pt x="3705533" y="1012497"/>
                </a:cubicBezTo>
                <a:cubicBezTo>
                  <a:pt x="3705533" y="1021907"/>
                  <a:pt x="3705533" y="1021907"/>
                  <a:pt x="3705533" y="1021907"/>
                </a:cubicBezTo>
                <a:cubicBezTo>
                  <a:pt x="3714918" y="1021907"/>
                  <a:pt x="3714918" y="1021907"/>
                  <a:pt x="3714918" y="1021907"/>
                </a:cubicBezTo>
                <a:cubicBezTo>
                  <a:pt x="3714918" y="976740"/>
                  <a:pt x="3714918" y="976740"/>
                  <a:pt x="3714918" y="976740"/>
                </a:cubicBezTo>
                <a:cubicBezTo>
                  <a:pt x="3746823" y="976740"/>
                  <a:pt x="3746823" y="976740"/>
                  <a:pt x="3746823" y="976740"/>
                </a:cubicBezTo>
                <a:cubicBezTo>
                  <a:pt x="3746823" y="952274"/>
                  <a:pt x="3746823" y="952274"/>
                  <a:pt x="3746823" y="952274"/>
                </a:cubicBezTo>
                <a:cubicBezTo>
                  <a:pt x="3788113" y="952274"/>
                  <a:pt x="3788113" y="952274"/>
                  <a:pt x="3788113" y="952274"/>
                </a:cubicBezTo>
                <a:cubicBezTo>
                  <a:pt x="3788113" y="924045"/>
                  <a:pt x="3788113" y="924045"/>
                  <a:pt x="3788113" y="924045"/>
                </a:cubicBezTo>
                <a:cubicBezTo>
                  <a:pt x="3825650" y="924045"/>
                  <a:pt x="3825650" y="924045"/>
                  <a:pt x="3825650" y="924045"/>
                </a:cubicBezTo>
                <a:cubicBezTo>
                  <a:pt x="3825650" y="905225"/>
                  <a:pt x="3825650" y="905225"/>
                  <a:pt x="3825650" y="905225"/>
                </a:cubicBezTo>
                <a:cubicBezTo>
                  <a:pt x="3874447" y="905225"/>
                  <a:pt x="3874447" y="905225"/>
                  <a:pt x="3874447" y="905225"/>
                </a:cubicBezTo>
                <a:cubicBezTo>
                  <a:pt x="3874447" y="882642"/>
                  <a:pt x="3874447" y="882642"/>
                  <a:pt x="3874447" y="882642"/>
                </a:cubicBezTo>
                <a:cubicBezTo>
                  <a:pt x="3874447" y="863822"/>
                  <a:pt x="3874447" y="863822"/>
                  <a:pt x="3874447" y="863822"/>
                </a:cubicBezTo>
                <a:cubicBezTo>
                  <a:pt x="3898846" y="863822"/>
                  <a:pt x="3898846" y="863822"/>
                  <a:pt x="3898846" y="863822"/>
                </a:cubicBezTo>
                <a:cubicBezTo>
                  <a:pt x="3898846" y="882642"/>
                  <a:pt x="3898846" y="882642"/>
                  <a:pt x="3898846" y="882642"/>
                </a:cubicBezTo>
                <a:cubicBezTo>
                  <a:pt x="3898846" y="905225"/>
                  <a:pt x="3898846" y="905225"/>
                  <a:pt x="3898846" y="905225"/>
                </a:cubicBezTo>
                <a:cubicBezTo>
                  <a:pt x="3913860" y="905225"/>
                  <a:pt x="3913860" y="905225"/>
                  <a:pt x="3913860" y="905225"/>
                </a:cubicBezTo>
                <a:cubicBezTo>
                  <a:pt x="3913860" y="882642"/>
                  <a:pt x="3913860" y="882642"/>
                  <a:pt x="3913860" y="882642"/>
                </a:cubicBezTo>
                <a:cubicBezTo>
                  <a:pt x="3964534" y="882642"/>
                  <a:pt x="3964534" y="882642"/>
                  <a:pt x="3964534" y="882642"/>
                </a:cubicBezTo>
                <a:cubicBezTo>
                  <a:pt x="3964534" y="893934"/>
                  <a:pt x="3964534" y="893934"/>
                  <a:pt x="3964534" y="893934"/>
                </a:cubicBezTo>
                <a:cubicBezTo>
                  <a:pt x="4022716" y="893934"/>
                  <a:pt x="4022716" y="893934"/>
                  <a:pt x="4022716" y="893934"/>
                </a:cubicBezTo>
                <a:cubicBezTo>
                  <a:pt x="4022716" y="905225"/>
                  <a:pt x="4022716" y="905225"/>
                  <a:pt x="4022716" y="905225"/>
                </a:cubicBezTo>
                <a:cubicBezTo>
                  <a:pt x="4095911" y="905225"/>
                  <a:pt x="4095911" y="905225"/>
                  <a:pt x="4095911" y="905225"/>
                </a:cubicBezTo>
                <a:cubicBezTo>
                  <a:pt x="4095911" y="924045"/>
                  <a:pt x="4095911" y="924045"/>
                  <a:pt x="4095911" y="924045"/>
                </a:cubicBezTo>
                <a:cubicBezTo>
                  <a:pt x="4133448" y="924045"/>
                  <a:pt x="4133448" y="924045"/>
                  <a:pt x="4133448" y="924045"/>
                </a:cubicBezTo>
                <a:cubicBezTo>
                  <a:pt x="4133448" y="871350"/>
                  <a:pt x="4133448" y="871350"/>
                  <a:pt x="4133448" y="871350"/>
                </a:cubicBezTo>
                <a:cubicBezTo>
                  <a:pt x="4142832" y="871350"/>
                  <a:pt x="4142832" y="871350"/>
                  <a:pt x="4142832" y="871350"/>
                </a:cubicBezTo>
                <a:cubicBezTo>
                  <a:pt x="4142832" y="852530"/>
                  <a:pt x="4142832" y="852530"/>
                  <a:pt x="4142832" y="852530"/>
                </a:cubicBezTo>
                <a:cubicBezTo>
                  <a:pt x="4144709" y="852530"/>
                  <a:pt x="4144709" y="852530"/>
                  <a:pt x="4144709" y="852530"/>
                </a:cubicBezTo>
                <a:cubicBezTo>
                  <a:pt x="4144709" y="656806"/>
                  <a:pt x="4144709" y="656806"/>
                  <a:pt x="4144709" y="656806"/>
                </a:cubicBezTo>
                <a:cubicBezTo>
                  <a:pt x="4140955" y="656806"/>
                  <a:pt x="4140955" y="656806"/>
                  <a:pt x="4140955" y="656806"/>
                </a:cubicBezTo>
                <a:cubicBezTo>
                  <a:pt x="4140955" y="632340"/>
                  <a:pt x="4140955" y="632340"/>
                  <a:pt x="4140955" y="632340"/>
                </a:cubicBezTo>
                <a:cubicBezTo>
                  <a:pt x="4157847" y="632340"/>
                  <a:pt x="4157847" y="632340"/>
                  <a:pt x="4157847" y="632340"/>
                </a:cubicBezTo>
                <a:cubicBezTo>
                  <a:pt x="4157847" y="508131"/>
                  <a:pt x="4157847" y="508131"/>
                  <a:pt x="4157847" y="508131"/>
                </a:cubicBezTo>
                <a:cubicBezTo>
                  <a:pt x="4150339" y="508131"/>
                  <a:pt x="4150339" y="508131"/>
                  <a:pt x="4150339" y="508131"/>
                </a:cubicBezTo>
                <a:cubicBezTo>
                  <a:pt x="4150339" y="483665"/>
                  <a:pt x="4150339" y="483665"/>
                  <a:pt x="4150339" y="483665"/>
                </a:cubicBezTo>
                <a:cubicBezTo>
                  <a:pt x="4157847" y="483665"/>
                  <a:pt x="4157847" y="483665"/>
                  <a:pt x="4157847" y="483665"/>
                </a:cubicBezTo>
                <a:cubicBezTo>
                  <a:pt x="4157847" y="393331"/>
                  <a:pt x="4157847" y="393331"/>
                  <a:pt x="4157847" y="393331"/>
                </a:cubicBezTo>
                <a:cubicBezTo>
                  <a:pt x="4169108" y="393331"/>
                  <a:pt x="4169108" y="393331"/>
                  <a:pt x="4169108" y="393331"/>
                </a:cubicBezTo>
                <a:cubicBezTo>
                  <a:pt x="4169108" y="370747"/>
                  <a:pt x="4169108" y="370747"/>
                  <a:pt x="4169108" y="370747"/>
                </a:cubicBezTo>
                <a:cubicBezTo>
                  <a:pt x="4180368" y="370747"/>
                  <a:pt x="4180368" y="370747"/>
                  <a:pt x="4180368" y="370747"/>
                </a:cubicBezTo>
                <a:cubicBezTo>
                  <a:pt x="4180368" y="291705"/>
                  <a:pt x="4180368" y="291705"/>
                  <a:pt x="4180368" y="291705"/>
                </a:cubicBezTo>
                <a:cubicBezTo>
                  <a:pt x="4187876" y="291705"/>
                  <a:pt x="4187876" y="291705"/>
                  <a:pt x="4187876" y="291705"/>
                </a:cubicBezTo>
                <a:cubicBezTo>
                  <a:pt x="4197260" y="291705"/>
                  <a:pt x="4197260" y="291705"/>
                  <a:pt x="4197260" y="291705"/>
                </a:cubicBezTo>
                <a:cubicBezTo>
                  <a:pt x="4197260" y="370747"/>
                  <a:pt x="4197260" y="370747"/>
                  <a:pt x="4197260" y="370747"/>
                </a:cubicBezTo>
                <a:cubicBezTo>
                  <a:pt x="4229166" y="370747"/>
                  <a:pt x="4229166" y="370747"/>
                  <a:pt x="4229166" y="370747"/>
                </a:cubicBezTo>
                <a:cubicBezTo>
                  <a:pt x="4229166" y="299232"/>
                  <a:pt x="4229166" y="299232"/>
                  <a:pt x="4229166" y="299232"/>
                </a:cubicBezTo>
                <a:cubicBezTo>
                  <a:pt x="4231042" y="299232"/>
                  <a:pt x="4231042" y="299232"/>
                  <a:pt x="4231042" y="299232"/>
                </a:cubicBezTo>
                <a:cubicBezTo>
                  <a:pt x="4231042" y="370747"/>
                  <a:pt x="4231042" y="370747"/>
                  <a:pt x="4231042" y="370747"/>
                </a:cubicBezTo>
                <a:cubicBezTo>
                  <a:pt x="4259195" y="370747"/>
                  <a:pt x="4259195" y="370747"/>
                  <a:pt x="4259195" y="370747"/>
                </a:cubicBezTo>
                <a:cubicBezTo>
                  <a:pt x="4259195" y="393331"/>
                  <a:pt x="4259195" y="393331"/>
                  <a:pt x="4259195" y="393331"/>
                </a:cubicBezTo>
                <a:cubicBezTo>
                  <a:pt x="4270456" y="393331"/>
                  <a:pt x="4270456" y="393331"/>
                  <a:pt x="4270456" y="393331"/>
                </a:cubicBezTo>
                <a:cubicBezTo>
                  <a:pt x="4270456" y="483665"/>
                  <a:pt x="4270456" y="483665"/>
                  <a:pt x="4270456" y="483665"/>
                </a:cubicBezTo>
                <a:cubicBezTo>
                  <a:pt x="4277963" y="483665"/>
                  <a:pt x="4277963" y="483665"/>
                  <a:pt x="4277963" y="483665"/>
                </a:cubicBezTo>
                <a:cubicBezTo>
                  <a:pt x="4277963" y="508131"/>
                  <a:pt x="4277963" y="508131"/>
                  <a:pt x="4277963" y="508131"/>
                </a:cubicBezTo>
                <a:cubicBezTo>
                  <a:pt x="4270456" y="508131"/>
                  <a:pt x="4270456" y="508131"/>
                  <a:pt x="4270456" y="508131"/>
                </a:cubicBezTo>
                <a:cubicBezTo>
                  <a:pt x="4270456" y="632340"/>
                  <a:pt x="4270456" y="632340"/>
                  <a:pt x="4270456" y="632340"/>
                </a:cubicBezTo>
                <a:cubicBezTo>
                  <a:pt x="4287347" y="632340"/>
                  <a:pt x="4287347" y="632340"/>
                  <a:pt x="4287347" y="632340"/>
                </a:cubicBezTo>
                <a:cubicBezTo>
                  <a:pt x="4287347" y="656806"/>
                  <a:pt x="4287347" y="656806"/>
                  <a:pt x="4287347" y="656806"/>
                </a:cubicBezTo>
                <a:cubicBezTo>
                  <a:pt x="4283593" y="656806"/>
                  <a:pt x="4283593" y="656806"/>
                  <a:pt x="4283593" y="656806"/>
                </a:cubicBezTo>
                <a:cubicBezTo>
                  <a:pt x="4283593" y="839357"/>
                  <a:pt x="4283593" y="839357"/>
                  <a:pt x="4283593" y="839357"/>
                </a:cubicBezTo>
                <a:cubicBezTo>
                  <a:pt x="4351160" y="839357"/>
                  <a:pt x="4351160" y="839357"/>
                  <a:pt x="4351160" y="839357"/>
                </a:cubicBezTo>
                <a:cubicBezTo>
                  <a:pt x="4351160" y="852530"/>
                  <a:pt x="4351160" y="852530"/>
                  <a:pt x="4351160" y="852530"/>
                </a:cubicBezTo>
                <a:cubicBezTo>
                  <a:pt x="4362420" y="852530"/>
                  <a:pt x="4362420" y="852530"/>
                  <a:pt x="4362420" y="852530"/>
                </a:cubicBezTo>
                <a:cubicBezTo>
                  <a:pt x="4362420" y="871350"/>
                  <a:pt x="4362420" y="871350"/>
                  <a:pt x="4362420" y="871350"/>
                </a:cubicBezTo>
                <a:cubicBezTo>
                  <a:pt x="4373681" y="871350"/>
                  <a:pt x="4373681" y="871350"/>
                  <a:pt x="4373681" y="871350"/>
                </a:cubicBezTo>
                <a:cubicBezTo>
                  <a:pt x="4373681" y="1050137"/>
                  <a:pt x="4373681" y="1050137"/>
                  <a:pt x="4373681" y="1050137"/>
                </a:cubicBezTo>
                <a:cubicBezTo>
                  <a:pt x="4401833" y="1050137"/>
                  <a:pt x="4401833" y="1050137"/>
                  <a:pt x="4401833" y="1050137"/>
                </a:cubicBezTo>
                <a:cubicBezTo>
                  <a:pt x="4401833" y="1012497"/>
                  <a:pt x="4401833" y="1012497"/>
                  <a:pt x="4401833" y="1012497"/>
                </a:cubicBezTo>
                <a:cubicBezTo>
                  <a:pt x="4418724" y="1012497"/>
                  <a:pt x="4418724" y="1012497"/>
                  <a:pt x="4418724" y="1012497"/>
                </a:cubicBezTo>
                <a:cubicBezTo>
                  <a:pt x="4418724" y="952274"/>
                  <a:pt x="4418724" y="952274"/>
                  <a:pt x="4418724" y="952274"/>
                </a:cubicBezTo>
                <a:cubicBezTo>
                  <a:pt x="4463768" y="952274"/>
                  <a:pt x="4463768" y="952274"/>
                  <a:pt x="4463768" y="952274"/>
                </a:cubicBezTo>
                <a:cubicBezTo>
                  <a:pt x="4463768" y="871350"/>
                  <a:pt x="4463768" y="871350"/>
                  <a:pt x="4463768" y="871350"/>
                </a:cubicBezTo>
                <a:cubicBezTo>
                  <a:pt x="4523826" y="871350"/>
                  <a:pt x="4523826" y="871350"/>
                  <a:pt x="4523826" y="871350"/>
                </a:cubicBezTo>
                <a:cubicBezTo>
                  <a:pt x="4523826" y="852530"/>
                  <a:pt x="4523826" y="852530"/>
                  <a:pt x="4523826" y="852530"/>
                </a:cubicBezTo>
                <a:cubicBezTo>
                  <a:pt x="4518196" y="852530"/>
                  <a:pt x="4518196" y="852530"/>
                  <a:pt x="4518196" y="852530"/>
                </a:cubicBezTo>
                <a:cubicBezTo>
                  <a:pt x="4518196" y="846884"/>
                  <a:pt x="4518196" y="846884"/>
                  <a:pt x="4518196" y="846884"/>
                </a:cubicBezTo>
                <a:cubicBezTo>
                  <a:pt x="4518196" y="828065"/>
                  <a:pt x="4518196" y="828065"/>
                  <a:pt x="4518196" y="828065"/>
                </a:cubicBezTo>
                <a:cubicBezTo>
                  <a:pt x="4518196" y="809245"/>
                  <a:pt x="4518196" y="809245"/>
                  <a:pt x="4518196" y="809245"/>
                </a:cubicBezTo>
                <a:cubicBezTo>
                  <a:pt x="4523826" y="809245"/>
                  <a:pt x="4523826" y="809245"/>
                  <a:pt x="4523826" y="809245"/>
                </a:cubicBezTo>
                <a:cubicBezTo>
                  <a:pt x="4448753" y="666216"/>
                  <a:pt x="4448753" y="666216"/>
                  <a:pt x="4448753" y="666216"/>
                </a:cubicBezTo>
                <a:cubicBezTo>
                  <a:pt x="4448753" y="662452"/>
                  <a:pt x="4448753" y="662452"/>
                  <a:pt x="4448753" y="662452"/>
                </a:cubicBezTo>
                <a:cubicBezTo>
                  <a:pt x="4448753" y="660570"/>
                  <a:pt x="4448753" y="660570"/>
                  <a:pt x="4448753" y="660570"/>
                </a:cubicBezTo>
                <a:cubicBezTo>
                  <a:pt x="4456261" y="660570"/>
                  <a:pt x="4456261" y="660570"/>
                  <a:pt x="4456261" y="660570"/>
                </a:cubicBezTo>
                <a:cubicBezTo>
                  <a:pt x="4540717" y="809245"/>
                  <a:pt x="4540717" y="809245"/>
                  <a:pt x="4540717" y="809245"/>
                </a:cubicBezTo>
                <a:cubicBezTo>
                  <a:pt x="4544471" y="809245"/>
                  <a:pt x="4544471" y="809245"/>
                  <a:pt x="4544471" y="809245"/>
                </a:cubicBezTo>
                <a:cubicBezTo>
                  <a:pt x="4544471" y="792307"/>
                  <a:pt x="4544471" y="792307"/>
                  <a:pt x="4544471" y="792307"/>
                </a:cubicBezTo>
                <a:cubicBezTo>
                  <a:pt x="4555732" y="792307"/>
                  <a:pt x="4555732" y="792307"/>
                  <a:pt x="4555732" y="792307"/>
                </a:cubicBezTo>
                <a:cubicBezTo>
                  <a:pt x="4555732" y="828065"/>
                  <a:pt x="4555732" y="828065"/>
                  <a:pt x="4555732" y="828065"/>
                </a:cubicBezTo>
                <a:cubicBezTo>
                  <a:pt x="4565116" y="828065"/>
                  <a:pt x="4565116" y="828065"/>
                  <a:pt x="4565116" y="828065"/>
                </a:cubicBezTo>
                <a:cubicBezTo>
                  <a:pt x="4565116" y="846884"/>
                  <a:pt x="4565116" y="846884"/>
                  <a:pt x="4565116" y="846884"/>
                </a:cubicBezTo>
                <a:cubicBezTo>
                  <a:pt x="4555732" y="846884"/>
                  <a:pt x="4555732" y="846884"/>
                  <a:pt x="4555732" y="846884"/>
                </a:cubicBezTo>
                <a:cubicBezTo>
                  <a:pt x="4555732" y="852530"/>
                  <a:pt x="4555732" y="852530"/>
                  <a:pt x="4555732" y="852530"/>
                </a:cubicBezTo>
                <a:cubicBezTo>
                  <a:pt x="4550102" y="852530"/>
                  <a:pt x="4550102" y="852530"/>
                  <a:pt x="4550102" y="852530"/>
                </a:cubicBezTo>
                <a:cubicBezTo>
                  <a:pt x="4550102" y="871350"/>
                  <a:pt x="4550102" y="871350"/>
                  <a:pt x="4550102" y="871350"/>
                </a:cubicBezTo>
                <a:cubicBezTo>
                  <a:pt x="4612037" y="871350"/>
                  <a:pt x="4612037" y="871350"/>
                  <a:pt x="4612037" y="871350"/>
                </a:cubicBezTo>
                <a:cubicBezTo>
                  <a:pt x="4612037" y="952274"/>
                  <a:pt x="4612037" y="952274"/>
                  <a:pt x="4612037" y="952274"/>
                </a:cubicBezTo>
                <a:cubicBezTo>
                  <a:pt x="4612037" y="1050137"/>
                  <a:pt x="4612037" y="1050137"/>
                  <a:pt x="4612037" y="1050137"/>
                </a:cubicBezTo>
                <a:cubicBezTo>
                  <a:pt x="4638313" y="1050137"/>
                  <a:pt x="4638313" y="1050137"/>
                  <a:pt x="4638313" y="1050137"/>
                </a:cubicBezTo>
                <a:cubicBezTo>
                  <a:pt x="4638313" y="910871"/>
                  <a:pt x="4638313" y="910871"/>
                  <a:pt x="4638313" y="910871"/>
                </a:cubicBezTo>
                <a:cubicBezTo>
                  <a:pt x="4647696" y="910871"/>
                  <a:pt x="4647696" y="910871"/>
                  <a:pt x="4647696" y="910871"/>
                </a:cubicBezTo>
                <a:cubicBezTo>
                  <a:pt x="4647696" y="895816"/>
                  <a:pt x="4647696" y="895816"/>
                  <a:pt x="4647696" y="895816"/>
                </a:cubicBezTo>
                <a:cubicBezTo>
                  <a:pt x="4777197" y="895816"/>
                  <a:pt x="4777197" y="895816"/>
                  <a:pt x="4777197" y="895816"/>
                </a:cubicBezTo>
                <a:cubicBezTo>
                  <a:pt x="4777197" y="910871"/>
                  <a:pt x="4777197" y="910871"/>
                  <a:pt x="4777197" y="910871"/>
                </a:cubicBezTo>
                <a:cubicBezTo>
                  <a:pt x="4829748" y="910871"/>
                  <a:pt x="4829748" y="910871"/>
                  <a:pt x="4829748" y="910871"/>
                </a:cubicBezTo>
                <a:cubicBezTo>
                  <a:pt x="4829748" y="1050137"/>
                  <a:pt x="4829748" y="1050137"/>
                  <a:pt x="4829748" y="1050137"/>
                </a:cubicBezTo>
                <a:cubicBezTo>
                  <a:pt x="4859777" y="1050137"/>
                  <a:pt x="4859777" y="1050137"/>
                  <a:pt x="4859777" y="1050137"/>
                </a:cubicBezTo>
                <a:cubicBezTo>
                  <a:pt x="4859777" y="1031317"/>
                  <a:pt x="4859777" y="1031317"/>
                  <a:pt x="4859777" y="1031317"/>
                </a:cubicBezTo>
                <a:cubicBezTo>
                  <a:pt x="4887929" y="1031317"/>
                  <a:pt x="4887929" y="1031317"/>
                  <a:pt x="4887929" y="1031317"/>
                </a:cubicBezTo>
                <a:cubicBezTo>
                  <a:pt x="4887929" y="1006851"/>
                  <a:pt x="4887929" y="1006851"/>
                  <a:pt x="4887929" y="1006851"/>
                </a:cubicBezTo>
                <a:cubicBezTo>
                  <a:pt x="4917958" y="1006851"/>
                  <a:pt x="4917958" y="1006851"/>
                  <a:pt x="4917958" y="1006851"/>
                </a:cubicBezTo>
                <a:cubicBezTo>
                  <a:pt x="4917958" y="910871"/>
                  <a:pt x="4917958" y="910871"/>
                  <a:pt x="4917958" y="910871"/>
                </a:cubicBezTo>
                <a:cubicBezTo>
                  <a:pt x="4951741" y="910871"/>
                  <a:pt x="4951741" y="910871"/>
                  <a:pt x="4951741" y="910871"/>
                </a:cubicBezTo>
                <a:cubicBezTo>
                  <a:pt x="4951741" y="882642"/>
                  <a:pt x="4951741" y="882642"/>
                  <a:pt x="4951741" y="882642"/>
                </a:cubicBezTo>
                <a:cubicBezTo>
                  <a:pt x="4991154" y="882642"/>
                  <a:pt x="4991154" y="882642"/>
                  <a:pt x="4991154" y="882642"/>
                </a:cubicBezTo>
                <a:cubicBezTo>
                  <a:pt x="4991154" y="822419"/>
                  <a:pt x="4991154" y="822419"/>
                  <a:pt x="4991154" y="822419"/>
                </a:cubicBezTo>
                <a:cubicBezTo>
                  <a:pt x="5023060" y="822419"/>
                  <a:pt x="5023060" y="822419"/>
                  <a:pt x="5023060" y="822419"/>
                </a:cubicBezTo>
                <a:cubicBezTo>
                  <a:pt x="5023060" y="803599"/>
                  <a:pt x="5023060" y="803599"/>
                  <a:pt x="5023060" y="803599"/>
                </a:cubicBezTo>
                <a:cubicBezTo>
                  <a:pt x="5066227" y="803599"/>
                  <a:pt x="5066227" y="803599"/>
                  <a:pt x="5066227" y="803599"/>
                </a:cubicBezTo>
                <a:cubicBezTo>
                  <a:pt x="5066227" y="786661"/>
                  <a:pt x="5066227" y="786661"/>
                  <a:pt x="5066227" y="786661"/>
                </a:cubicBezTo>
                <a:cubicBezTo>
                  <a:pt x="5090625" y="786661"/>
                  <a:pt x="5090625" y="786661"/>
                  <a:pt x="5090625" y="786661"/>
                </a:cubicBezTo>
                <a:cubicBezTo>
                  <a:pt x="5090625" y="752786"/>
                  <a:pt x="5090625" y="752786"/>
                  <a:pt x="5090625" y="752786"/>
                </a:cubicBezTo>
                <a:cubicBezTo>
                  <a:pt x="5135669" y="752786"/>
                  <a:pt x="5135669" y="752786"/>
                  <a:pt x="5135669" y="752786"/>
                </a:cubicBezTo>
                <a:cubicBezTo>
                  <a:pt x="5135669" y="786661"/>
                  <a:pt x="5135669" y="786661"/>
                  <a:pt x="5135669" y="786661"/>
                </a:cubicBezTo>
                <a:cubicBezTo>
                  <a:pt x="5141300" y="786661"/>
                  <a:pt x="5141300" y="786661"/>
                  <a:pt x="5141300" y="786661"/>
                </a:cubicBezTo>
                <a:cubicBezTo>
                  <a:pt x="5141300" y="803599"/>
                  <a:pt x="5141300" y="803599"/>
                  <a:pt x="5141300" y="803599"/>
                </a:cubicBezTo>
                <a:cubicBezTo>
                  <a:pt x="5175082" y="803599"/>
                  <a:pt x="5175082" y="803599"/>
                  <a:pt x="5175082" y="803599"/>
                </a:cubicBezTo>
                <a:cubicBezTo>
                  <a:pt x="5175082" y="822419"/>
                  <a:pt x="5175082" y="822419"/>
                  <a:pt x="5175082" y="822419"/>
                </a:cubicBezTo>
                <a:cubicBezTo>
                  <a:pt x="5206988" y="822419"/>
                  <a:pt x="5206988" y="822419"/>
                  <a:pt x="5206988" y="822419"/>
                </a:cubicBezTo>
                <a:cubicBezTo>
                  <a:pt x="5206988" y="1050137"/>
                  <a:pt x="5206988" y="1050137"/>
                  <a:pt x="5206988" y="1050137"/>
                </a:cubicBezTo>
                <a:cubicBezTo>
                  <a:pt x="5225757" y="1050137"/>
                  <a:pt x="5225757" y="1050137"/>
                  <a:pt x="5225757" y="1050137"/>
                </a:cubicBezTo>
                <a:cubicBezTo>
                  <a:pt x="5225757" y="135501"/>
                  <a:pt x="5225757" y="135501"/>
                  <a:pt x="5225757" y="135501"/>
                </a:cubicBezTo>
                <a:cubicBezTo>
                  <a:pt x="5235140" y="135501"/>
                  <a:pt x="5235140" y="135501"/>
                  <a:pt x="5235140" y="135501"/>
                </a:cubicBezTo>
                <a:cubicBezTo>
                  <a:pt x="5235140" y="97862"/>
                  <a:pt x="5235140" y="97862"/>
                  <a:pt x="5235140" y="97862"/>
                </a:cubicBezTo>
                <a:cubicBezTo>
                  <a:pt x="5430330" y="97862"/>
                  <a:pt x="5430330" y="97862"/>
                  <a:pt x="5430330" y="97862"/>
                </a:cubicBezTo>
                <a:cubicBezTo>
                  <a:pt x="5430330" y="135501"/>
                  <a:pt x="5430330" y="135501"/>
                  <a:pt x="5430330" y="135501"/>
                </a:cubicBezTo>
                <a:cubicBezTo>
                  <a:pt x="5439714" y="135501"/>
                  <a:pt x="5439714" y="135501"/>
                  <a:pt x="5439714" y="135501"/>
                </a:cubicBezTo>
                <a:cubicBezTo>
                  <a:pt x="5439714" y="705737"/>
                  <a:pt x="5439714" y="705737"/>
                  <a:pt x="5439714" y="705737"/>
                </a:cubicBezTo>
                <a:cubicBezTo>
                  <a:pt x="5499772" y="705737"/>
                  <a:pt x="5499772" y="705737"/>
                  <a:pt x="5499772" y="705737"/>
                </a:cubicBezTo>
                <a:cubicBezTo>
                  <a:pt x="5499772" y="679389"/>
                  <a:pt x="5499772" y="679389"/>
                  <a:pt x="5499772" y="679389"/>
                </a:cubicBezTo>
                <a:cubicBezTo>
                  <a:pt x="5544816" y="679389"/>
                  <a:pt x="5544816" y="679389"/>
                  <a:pt x="5544816" y="679389"/>
                </a:cubicBezTo>
                <a:cubicBezTo>
                  <a:pt x="5544816" y="662452"/>
                  <a:pt x="5544816" y="662452"/>
                  <a:pt x="5544816" y="662452"/>
                </a:cubicBezTo>
                <a:cubicBezTo>
                  <a:pt x="5554200" y="662452"/>
                  <a:pt x="5554200" y="662452"/>
                  <a:pt x="5554200" y="662452"/>
                </a:cubicBezTo>
                <a:cubicBezTo>
                  <a:pt x="5554200" y="649278"/>
                  <a:pt x="5554200" y="649278"/>
                  <a:pt x="5554200" y="649278"/>
                </a:cubicBezTo>
                <a:cubicBezTo>
                  <a:pt x="5567337" y="649278"/>
                  <a:pt x="5567337" y="649278"/>
                  <a:pt x="5567337" y="649278"/>
                </a:cubicBezTo>
                <a:cubicBezTo>
                  <a:pt x="5567337" y="662452"/>
                  <a:pt x="5567337" y="662452"/>
                  <a:pt x="5567337" y="662452"/>
                </a:cubicBezTo>
                <a:cubicBezTo>
                  <a:pt x="5576721" y="662452"/>
                  <a:pt x="5576721" y="662452"/>
                  <a:pt x="5576721" y="662452"/>
                </a:cubicBezTo>
                <a:cubicBezTo>
                  <a:pt x="5576721" y="634222"/>
                  <a:pt x="5576721" y="634222"/>
                  <a:pt x="5576721" y="634222"/>
                </a:cubicBezTo>
                <a:cubicBezTo>
                  <a:pt x="5589860" y="634222"/>
                  <a:pt x="5589860" y="634222"/>
                  <a:pt x="5589860" y="634222"/>
                </a:cubicBezTo>
                <a:cubicBezTo>
                  <a:pt x="5589860" y="662452"/>
                  <a:pt x="5589860" y="662452"/>
                  <a:pt x="5589860" y="662452"/>
                </a:cubicBezTo>
                <a:cubicBezTo>
                  <a:pt x="5636780" y="662452"/>
                  <a:pt x="5636780" y="662452"/>
                  <a:pt x="5636780" y="662452"/>
                </a:cubicBezTo>
                <a:cubicBezTo>
                  <a:pt x="5636780" y="679389"/>
                  <a:pt x="5636780" y="679389"/>
                  <a:pt x="5636780" y="679389"/>
                </a:cubicBezTo>
                <a:cubicBezTo>
                  <a:pt x="5636780" y="705737"/>
                  <a:pt x="5636780" y="705737"/>
                  <a:pt x="5636780" y="705737"/>
                </a:cubicBezTo>
                <a:cubicBezTo>
                  <a:pt x="5646164" y="705737"/>
                  <a:pt x="5646164" y="705737"/>
                  <a:pt x="5646164" y="705737"/>
                </a:cubicBezTo>
                <a:cubicBezTo>
                  <a:pt x="5646164" y="730203"/>
                  <a:pt x="5646164" y="730203"/>
                  <a:pt x="5646164" y="730203"/>
                </a:cubicBezTo>
                <a:cubicBezTo>
                  <a:pt x="5678070" y="730203"/>
                  <a:pt x="5678070" y="730203"/>
                  <a:pt x="5678070" y="730203"/>
                </a:cubicBezTo>
                <a:cubicBezTo>
                  <a:pt x="5709976" y="730203"/>
                  <a:pt x="5709976" y="730203"/>
                  <a:pt x="5709976" y="730203"/>
                </a:cubicBezTo>
                <a:cubicBezTo>
                  <a:pt x="5709976" y="634222"/>
                  <a:pt x="5709976" y="634222"/>
                  <a:pt x="5709976" y="634222"/>
                </a:cubicBezTo>
                <a:cubicBezTo>
                  <a:pt x="5709976" y="572117"/>
                  <a:pt x="5709976" y="572117"/>
                  <a:pt x="5709976" y="572117"/>
                </a:cubicBezTo>
                <a:cubicBezTo>
                  <a:pt x="5717483" y="572117"/>
                  <a:pt x="5717483" y="572117"/>
                  <a:pt x="5717483" y="572117"/>
                </a:cubicBezTo>
                <a:cubicBezTo>
                  <a:pt x="5717483" y="523186"/>
                  <a:pt x="5717483" y="523186"/>
                  <a:pt x="5717483" y="523186"/>
                </a:cubicBezTo>
                <a:cubicBezTo>
                  <a:pt x="5815077" y="523186"/>
                  <a:pt x="5815077" y="523186"/>
                  <a:pt x="5815077" y="523186"/>
                </a:cubicBezTo>
                <a:cubicBezTo>
                  <a:pt x="5815077" y="572117"/>
                  <a:pt x="5815077" y="572117"/>
                  <a:pt x="5815077" y="572117"/>
                </a:cubicBezTo>
                <a:cubicBezTo>
                  <a:pt x="5848860" y="572117"/>
                  <a:pt x="5848860" y="572117"/>
                  <a:pt x="5848860" y="572117"/>
                </a:cubicBezTo>
                <a:cubicBezTo>
                  <a:pt x="5848860" y="530714"/>
                  <a:pt x="5848860" y="530714"/>
                  <a:pt x="5848860" y="530714"/>
                </a:cubicBezTo>
                <a:cubicBezTo>
                  <a:pt x="5884520" y="530714"/>
                  <a:pt x="5884520" y="530714"/>
                  <a:pt x="5884520" y="530714"/>
                </a:cubicBezTo>
                <a:cubicBezTo>
                  <a:pt x="5884520" y="558944"/>
                  <a:pt x="5884520" y="558944"/>
                  <a:pt x="5884520" y="558944"/>
                </a:cubicBezTo>
                <a:cubicBezTo>
                  <a:pt x="5916426" y="558944"/>
                  <a:pt x="5916426" y="558944"/>
                  <a:pt x="5916426" y="558944"/>
                </a:cubicBezTo>
                <a:cubicBezTo>
                  <a:pt x="5916426" y="572117"/>
                  <a:pt x="5916426" y="572117"/>
                  <a:pt x="5916426" y="572117"/>
                </a:cubicBezTo>
                <a:cubicBezTo>
                  <a:pt x="5935194" y="572117"/>
                  <a:pt x="5935194" y="572117"/>
                  <a:pt x="5935194" y="572117"/>
                </a:cubicBezTo>
                <a:cubicBezTo>
                  <a:pt x="5935194" y="634222"/>
                  <a:pt x="5935194" y="634222"/>
                  <a:pt x="5935194" y="634222"/>
                </a:cubicBezTo>
                <a:cubicBezTo>
                  <a:pt x="5963346" y="634222"/>
                  <a:pt x="5963346" y="634222"/>
                  <a:pt x="5963346" y="634222"/>
                </a:cubicBezTo>
                <a:cubicBezTo>
                  <a:pt x="5963346" y="730203"/>
                  <a:pt x="5963346" y="730203"/>
                  <a:pt x="5963346" y="730203"/>
                </a:cubicBezTo>
                <a:cubicBezTo>
                  <a:pt x="5963346" y="752786"/>
                  <a:pt x="5963346" y="752786"/>
                  <a:pt x="5963346" y="752786"/>
                </a:cubicBezTo>
                <a:cubicBezTo>
                  <a:pt x="5972730" y="752786"/>
                  <a:pt x="5972730" y="752786"/>
                  <a:pt x="5972730" y="752786"/>
                </a:cubicBezTo>
                <a:cubicBezTo>
                  <a:pt x="5972730" y="797953"/>
                  <a:pt x="5972730" y="797953"/>
                  <a:pt x="5972730" y="797953"/>
                </a:cubicBezTo>
                <a:cubicBezTo>
                  <a:pt x="6015897" y="797953"/>
                  <a:pt x="6015897" y="797953"/>
                  <a:pt x="6015897" y="797953"/>
                </a:cubicBezTo>
                <a:cubicBezTo>
                  <a:pt x="6015897" y="813009"/>
                  <a:pt x="6015897" y="813009"/>
                  <a:pt x="6015897" y="813009"/>
                </a:cubicBezTo>
                <a:cubicBezTo>
                  <a:pt x="6038419" y="813009"/>
                  <a:pt x="6038419" y="813009"/>
                  <a:pt x="6038419" y="813009"/>
                </a:cubicBezTo>
                <a:cubicBezTo>
                  <a:pt x="6038419" y="797953"/>
                  <a:pt x="6038419" y="797953"/>
                  <a:pt x="6038419" y="797953"/>
                </a:cubicBezTo>
                <a:cubicBezTo>
                  <a:pt x="6111615" y="797953"/>
                  <a:pt x="6111615" y="797953"/>
                  <a:pt x="6111615" y="797953"/>
                </a:cubicBezTo>
                <a:cubicBezTo>
                  <a:pt x="6111615" y="813009"/>
                  <a:pt x="6111615" y="813009"/>
                  <a:pt x="6111615" y="813009"/>
                </a:cubicBezTo>
                <a:cubicBezTo>
                  <a:pt x="6134137" y="813009"/>
                  <a:pt x="6134137" y="813009"/>
                  <a:pt x="6134137" y="813009"/>
                </a:cubicBezTo>
                <a:cubicBezTo>
                  <a:pt x="6134137" y="969212"/>
                  <a:pt x="6134137" y="969212"/>
                  <a:pt x="6134137" y="969212"/>
                </a:cubicBezTo>
                <a:cubicBezTo>
                  <a:pt x="6233608" y="969212"/>
                  <a:pt x="6233608" y="969212"/>
                  <a:pt x="6233608" y="969212"/>
                </a:cubicBezTo>
                <a:cubicBezTo>
                  <a:pt x="6233608" y="1023789"/>
                  <a:pt x="6233608" y="1023789"/>
                  <a:pt x="6233608" y="1023789"/>
                </a:cubicBezTo>
                <a:cubicBezTo>
                  <a:pt x="6246746" y="1023789"/>
                  <a:pt x="6246746" y="1023789"/>
                  <a:pt x="6246746" y="1023789"/>
                </a:cubicBezTo>
                <a:cubicBezTo>
                  <a:pt x="6246746" y="991796"/>
                  <a:pt x="6246746" y="991796"/>
                  <a:pt x="6246746" y="991796"/>
                </a:cubicBezTo>
                <a:cubicBezTo>
                  <a:pt x="6261760" y="991796"/>
                  <a:pt x="6261760" y="991796"/>
                  <a:pt x="6261760" y="991796"/>
                </a:cubicBezTo>
                <a:cubicBezTo>
                  <a:pt x="6261760" y="969212"/>
                  <a:pt x="6261760" y="969212"/>
                  <a:pt x="6261760" y="969212"/>
                </a:cubicBezTo>
                <a:cubicBezTo>
                  <a:pt x="6269268" y="969212"/>
                  <a:pt x="6269268" y="969212"/>
                  <a:pt x="6269268" y="969212"/>
                </a:cubicBezTo>
                <a:cubicBezTo>
                  <a:pt x="6269268" y="954156"/>
                  <a:pt x="6269268" y="954156"/>
                  <a:pt x="6269268" y="954156"/>
                </a:cubicBezTo>
                <a:cubicBezTo>
                  <a:pt x="6316188" y="954156"/>
                  <a:pt x="6316188" y="954156"/>
                  <a:pt x="6316188" y="954156"/>
                </a:cubicBezTo>
                <a:cubicBezTo>
                  <a:pt x="6316188" y="350045"/>
                  <a:pt x="6316188" y="350045"/>
                  <a:pt x="6316188" y="350045"/>
                </a:cubicBezTo>
                <a:cubicBezTo>
                  <a:pt x="6353724" y="350045"/>
                  <a:pt x="6353724" y="350045"/>
                  <a:pt x="6353724" y="350045"/>
                </a:cubicBezTo>
                <a:cubicBezTo>
                  <a:pt x="6353724" y="334990"/>
                  <a:pt x="6353724" y="334990"/>
                  <a:pt x="6353724" y="334990"/>
                </a:cubicBezTo>
                <a:cubicBezTo>
                  <a:pt x="6363108" y="334990"/>
                  <a:pt x="6363108" y="334990"/>
                  <a:pt x="6363108" y="334990"/>
                </a:cubicBezTo>
                <a:cubicBezTo>
                  <a:pt x="6363108" y="321816"/>
                  <a:pt x="6363108" y="321816"/>
                  <a:pt x="6363108" y="321816"/>
                </a:cubicBezTo>
                <a:cubicBezTo>
                  <a:pt x="6374369" y="321816"/>
                  <a:pt x="6374369" y="321816"/>
                  <a:pt x="6374369" y="321816"/>
                </a:cubicBezTo>
                <a:cubicBezTo>
                  <a:pt x="6374369" y="302996"/>
                  <a:pt x="6374369" y="302996"/>
                  <a:pt x="6374369" y="302996"/>
                </a:cubicBezTo>
                <a:cubicBezTo>
                  <a:pt x="6415659" y="302996"/>
                  <a:pt x="6415659" y="302996"/>
                  <a:pt x="6415659" y="302996"/>
                </a:cubicBezTo>
                <a:cubicBezTo>
                  <a:pt x="6415659" y="321816"/>
                  <a:pt x="6415659" y="321816"/>
                  <a:pt x="6415659" y="321816"/>
                </a:cubicBezTo>
                <a:cubicBezTo>
                  <a:pt x="6447565" y="321816"/>
                  <a:pt x="6447565" y="321816"/>
                  <a:pt x="6447565" y="321816"/>
                </a:cubicBezTo>
                <a:cubicBezTo>
                  <a:pt x="6447565" y="334990"/>
                  <a:pt x="6447565" y="334990"/>
                  <a:pt x="6447565" y="334990"/>
                </a:cubicBezTo>
                <a:cubicBezTo>
                  <a:pt x="6479471" y="334990"/>
                  <a:pt x="6479471" y="334990"/>
                  <a:pt x="6479471" y="334990"/>
                </a:cubicBezTo>
                <a:cubicBezTo>
                  <a:pt x="6479471" y="350045"/>
                  <a:pt x="6479471" y="350045"/>
                  <a:pt x="6479471" y="350045"/>
                </a:cubicBezTo>
                <a:cubicBezTo>
                  <a:pt x="6511377" y="350045"/>
                  <a:pt x="6511377" y="350045"/>
                  <a:pt x="6511377" y="350045"/>
                </a:cubicBezTo>
                <a:cubicBezTo>
                  <a:pt x="6511377" y="334990"/>
                  <a:pt x="6511377" y="334990"/>
                  <a:pt x="6511377" y="334990"/>
                </a:cubicBezTo>
                <a:cubicBezTo>
                  <a:pt x="6535776" y="334990"/>
                  <a:pt x="6535776" y="334990"/>
                  <a:pt x="6535776" y="334990"/>
                </a:cubicBezTo>
                <a:cubicBezTo>
                  <a:pt x="6535776" y="323698"/>
                  <a:pt x="6535776" y="323698"/>
                  <a:pt x="6535776" y="323698"/>
                </a:cubicBezTo>
                <a:cubicBezTo>
                  <a:pt x="6569559" y="323698"/>
                  <a:pt x="6569559" y="323698"/>
                  <a:pt x="6569559" y="323698"/>
                </a:cubicBezTo>
                <a:cubicBezTo>
                  <a:pt x="6569559" y="314288"/>
                  <a:pt x="6569559" y="314288"/>
                  <a:pt x="6569559" y="314288"/>
                </a:cubicBezTo>
                <a:cubicBezTo>
                  <a:pt x="6586450" y="314288"/>
                  <a:pt x="6586450" y="314288"/>
                  <a:pt x="6586450" y="314288"/>
                </a:cubicBezTo>
                <a:cubicBezTo>
                  <a:pt x="6586450" y="127974"/>
                  <a:pt x="6586450" y="127974"/>
                  <a:pt x="6586450" y="127974"/>
                </a:cubicBezTo>
                <a:cubicBezTo>
                  <a:pt x="6593957" y="127974"/>
                  <a:pt x="6593957" y="127974"/>
                  <a:pt x="6593957" y="127974"/>
                </a:cubicBezTo>
                <a:cubicBezTo>
                  <a:pt x="6593957" y="97862"/>
                  <a:pt x="6593957" y="97862"/>
                  <a:pt x="6593957" y="97862"/>
                </a:cubicBezTo>
                <a:cubicBezTo>
                  <a:pt x="6599588" y="97862"/>
                  <a:pt x="6599588" y="97862"/>
                  <a:pt x="6599588" y="97862"/>
                </a:cubicBezTo>
                <a:cubicBezTo>
                  <a:pt x="6599588" y="0"/>
                  <a:pt x="6599588" y="0"/>
                  <a:pt x="6599588" y="0"/>
                </a:cubicBez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 name="Group 1"/>
          <p:cNvGrpSpPr/>
          <p:nvPr/>
        </p:nvGrpSpPr>
        <p:grpSpPr>
          <a:xfrm>
            <a:off x="3791266" y="108055"/>
            <a:ext cx="4609467" cy="1097614"/>
            <a:chOff x="1305015" y="552282"/>
            <a:chExt cx="3457100" cy="823210"/>
          </a:xfrm>
        </p:grpSpPr>
        <p:sp>
          <p:nvSpPr>
            <p:cNvPr id="3" name="TextBox 2"/>
            <p:cNvSpPr txBox="1"/>
            <p:nvPr/>
          </p:nvSpPr>
          <p:spPr>
            <a:xfrm>
              <a:off x="1305015" y="552282"/>
              <a:ext cx="3457100" cy="500089"/>
            </a:xfrm>
            <a:prstGeom prst="rect">
              <a:avLst/>
            </a:prstGeom>
            <a:noFill/>
          </p:spPr>
          <p:txBody>
            <a:bodyPr wrap="none" rtlCol="0">
              <a:spAutoFit/>
            </a:bodyPr>
            <a:lstStyle/>
            <a:p>
              <a:pPr lvl="0" algn="ctr" defTabSz="457200"/>
              <a:r>
                <a:rPr lang="es-CL" sz="3733" b="1" dirty="0">
                  <a:solidFill>
                    <a:srgbClr val="75C1E7"/>
                  </a:solidFill>
                </a:rPr>
                <a:t>Comuna de La Pintana</a:t>
              </a:r>
            </a:p>
          </p:txBody>
        </p:sp>
        <p:sp>
          <p:nvSpPr>
            <p:cNvPr id="4" name="TextBox 3"/>
            <p:cNvSpPr txBox="1"/>
            <p:nvPr/>
          </p:nvSpPr>
          <p:spPr>
            <a:xfrm>
              <a:off x="2264263" y="1029243"/>
              <a:ext cx="1538450" cy="34624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a:t>
              </a:r>
              <a:r>
                <a:rPr lang="es-CL" sz="1200" dirty="0">
                  <a:solidFill>
                    <a:schemeClr val="accent1"/>
                  </a:solidFill>
                </a:rPr>
                <a:t>Héroes y Heroínas</a:t>
              </a:r>
              <a:endParaRPr lang="id-ID" sz="1200" dirty="0">
                <a:solidFill>
                  <a:schemeClr val="accent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B89A"/>
                </a:solidFill>
                <a:effectLst/>
                <a:uLnTx/>
                <a:uFillTx/>
                <a:latin typeface="Open Sans"/>
                <a:ea typeface="+mn-ea"/>
                <a:cs typeface="+mn-cs"/>
              </a:endParaRPr>
            </a:p>
          </p:txBody>
        </p:sp>
      </p:grpSp>
      <p:pic>
        <p:nvPicPr>
          <p:cNvPr id="1026" name="Picture 2">
            <a:hlinkClick r:id="rId3" action="ppaction://hlinksldjump"/>
            <a:extLst>
              <a:ext uri="{FF2B5EF4-FFF2-40B4-BE49-F238E27FC236}">
                <a16:creationId xmlns:a16="http://schemas.microsoft.com/office/drawing/2014/main" id="{8256A273-80FA-4DCC-8E67-C0137550F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0336" y="-8081"/>
            <a:ext cx="802563" cy="537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A4860-0F85-4B9E-8CE6-F90AC0AF5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39" y="91784"/>
            <a:ext cx="474586" cy="745778"/>
          </a:xfrm>
          <a:prstGeom prst="rect">
            <a:avLst/>
          </a:prstGeom>
          <a:noFill/>
          <a:extLst>
            <a:ext uri="{909E8E84-426E-40DD-AFC4-6F175D3DCCD1}">
              <a14:hiddenFill xmlns:a14="http://schemas.microsoft.com/office/drawing/2010/main">
                <a:solidFill>
                  <a:srgbClr val="FFFFFF"/>
                </a:solidFill>
              </a14:hiddenFill>
            </a:ext>
          </a:extLst>
        </p:spPr>
      </p:pic>
      <p:sp>
        <p:nvSpPr>
          <p:cNvPr id="53" name="CuadroTexto 52">
            <a:hlinkClick r:id="rId6" action="ppaction://hlinksldjump"/>
            <a:extLst>
              <a:ext uri="{FF2B5EF4-FFF2-40B4-BE49-F238E27FC236}">
                <a16:creationId xmlns:a16="http://schemas.microsoft.com/office/drawing/2014/main" id="{07D15999-452D-4175-9D20-3DFD6FA618F6}"/>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sp>
        <p:nvSpPr>
          <p:cNvPr id="10" name="Rectángulo 9">
            <a:extLst>
              <a:ext uri="{FF2B5EF4-FFF2-40B4-BE49-F238E27FC236}">
                <a16:creationId xmlns:a16="http://schemas.microsoft.com/office/drawing/2014/main" id="{5884A241-6700-4B06-A297-268732C10B81}"/>
              </a:ext>
            </a:extLst>
          </p:cNvPr>
          <p:cNvSpPr/>
          <p:nvPr/>
        </p:nvSpPr>
        <p:spPr>
          <a:xfrm>
            <a:off x="946840" y="0"/>
            <a:ext cx="2160794" cy="1041319"/>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Crecimiento demográfico de Asentamientos humanos</a:t>
            </a:r>
          </a:p>
        </p:txBody>
      </p:sp>
      <p:pic>
        <p:nvPicPr>
          <p:cNvPr id="6" name="Imagen 5">
            <a:extLst>
              <a:ext uri="{FF2B5EF4-FFF2-40B4-BE49-F238E27FC236}">
                <a16:creationId xmlns:a16="http://schemas.microsoft.com/office/drawing/2014/main" id="{54A015C7-7EF5-464E-B226-C1893758298D}"/>
              </a:ext>
            </a:extLst>
          </p:cNvPr>
          <p:cNvPicPr>
            <a:picLocks noChangeAspect="1"/>
          </p:cNvPicPr>
          <p:nvPr/>
        </p:nvPicPr>
        <p:blipFill>
          <a:blip r:embed="rId7"/>
          <a:stretch>
            <a:fillRect/>
          </a:stretch>
        </p:blipFill>
        <p:spPr>
          <a:xfrm>
            <a:off x="2905126" y="1237908"/>
            <a:ext cx="5914992" cy="5522710"/>
          </a:xfrm>
          <a:prstGeom prst="rect">
            <a:avLst/>
          </a:prstGeom>
        </p:spPr>
      </p:pic>
      <p:pic>
        <p:nvPicPr>
          <p:cNvPr id="11" name="Imagen 10">
            <a:extLst>
              <a:ext uri="{FF2B5EF4-FFF2-40B4-BE49-F238E27FC236}">
                <a16:creationId xmlns:a16="http://schemas.microsoft.com/office/drawing/2014/main" id="{1AFC3F34-E3A2-42BD-AEFB-C8B20D705763}"/>
              </a:ext>
            </a:extLst>
          </p:cNvPr>
          <p:cNvPicPr>
            <a:picLocks noChangeAspect="1"/>
          </p:cNvPicPr>
          <p:nvPr/>
        </p:nvPicPr>
        <p:blipFill>
          <a:blip r:embed="rId8"/>
          <a:stretch>
            <a:fillRect/>
          </a:stretch>
        </p:blipFill>
        <p:spPr>
          <a:xfrm>
            <a:off x="8934418" y="4867275"/>
            <a:ext cx="2128187" cy="1241443"/>
          </a:xfrm>
          <a:prstGeom prst="rect">
            <a:avLst/>
          </a:prstGeom>
        </p:spPr>
      </p:pic>
      <p:pic>
        <p:nvPicPr>
          <p:cNvPr id="12" name="Imagen 11">
            <a:extLst>
              <a:ext uri="{FF2B5EF4-FFF2-40B4-BE49-F238E27FC236}">
                <a16:creationId xmlns:a16="http://schemas.microsoft.com/office/drawing/2014/main" id="{0D0C3BD9-156B-425C-9A9C-A108276E2D09}"/>
              </a:ext>
            </a:extLst>
          </p:cNvPr>
          <p:cNvPicPr>
            <a:picLocks noChangeAspect="1"/>
          </p:cNvPicPr>
          <p:nvPr/>
        </p:nvPicPr>
        <p:blipFill>
          <a:blip r:embed="rId9"/>
          <a:stretch>
            <a:fillRect/>
          </a:stretch>
        </p:blipFill>
        <p:spPr>
          <a:xfrm>
            <a:off x="105589" y="6451765"/>
            <a:ext cx="1030865" cy="340706"/>
          </a:xfrm>
          <a:prstGeom prst="rect">
            <a:avLst/>
          </a:prstGeom>
        </p:spPr>
      </p:pic>
    </p:spTree>
    <p:extLst>
      <p:ext uri="{BB962C8B-B14F-4D97-AF65-F5344CB8AC3E}">
        <p14:creationId xmlns:p14="http://schemas.microsoft.com/office/powerpoint/2010/main" val="3107734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par>
                              <p:cTn id="13" fill="hold">
                                <p:stCondLst>
                                  <p:cond delay="1250"/>
                                </p:stCondLst>
                                <p:childTnLst>
                                  <p:par>
                                    <p:cTn id="14" presetID="12" presetClass="entr" presetSubtype="4" fill="hold" nodeType="afterEffect">
                                      <p:stCondLst>
                                        <p:cond delay="0"/>
                                      </p:stCondLst>
                                      <p:childTnLst>
                                        <p:set>
                                          <p:cBhvr>
                                            <p:cTn id="15" dur="1" fill="hold">
                                              <p:stCondLst>
                                                <p:cond delay="0"/>
                                              </p:stCondLst>
                                            </p:cTn>
                                            <p:tgtEl>
                                              <p:spTgt spid="409"/>
                                            </p:tgtEl>
                                            <p:attrNameLst>
                                              <p:attrName>style.visibility</p:attrName>
                                            </p:attrNameLst>
                                          </p:cBhvr>
                                          <p:to>
                                            <p:strVal val="visible"/>
                                          </p:to>
                                        </p:set>
                                        <p:anim calcmode="lin" valueType="num">
                                          <p:cBhvr additive="base">
                                            <p:cTn id="16" dur="500"/>
                                            <p:tgtEl>
                                              <p:spTgt spid="409"/>
                                            </p:tgtEl>
                                            <p:attrNameLst>
                                              <p:attrName>ppt_y</p:attrName>
                                            </p:attrNameLst>
                                          </p:cBhvr>
                                          <p:tavLst>
                                            <p:tav tm="0">
                                              <p:val>
                                                <p:strVal val="#ppt_y+#ppt_h*1.125000"/>
                                              </p:val>
                                            </p:tav>
                                            <p:tav tm="100000">
                                              <p:val>
                                                <p:strVal val="#ppt_y"/>
                                              </p:val>
                                            </p:tav>
                                          </p:tavLst>
                                        </p:anim>
                                        <p:animEffect transition="in" filter="wipe(up)">
                                          <p:cBhvr>
                                            <p:cTn id="17" dur="500"/>
                                            <p:tgtEl>
                                              <p:spTgt spid="409"/>
                                            </p:tgtEl>
                                          </p:cBhvr>
                                        </p:animEffect>
                                      </p:childTnLst>
                                    </p:cTn>
                                  </p:par>
                                  <p:par>
                                    <p:cTn id="18" presetID="2" presetClass="entr" presetSubtype="4" fill="hold" grpId="0" nodeType="withEffect">
                                      <p:stCondLst>
                                        <p:cond delay="2500"/>
                                      </p:stCondLst>
                                      <p:childTnLst>
                                        <p:set>
                                          <p:cBhvr>
                                            <p:cTn id="19" dur="1" fill="hold">
                                              <p:stCondLst>
                                                <p:cond delay="0"/>
                                              </p:stCondLst>
                                            </p:cTn>
                                            <p:tgtEl>
                                              <p:spTgt spid="425"/>
                                            </p:tgtEl>
                                            <p:attrNameLst>
                                              <p:attrName>style.visibility</p:attrName>
                                            </p:attrNameLst>
                                          </p:cBhvr>
                                          <p:to>
                                            <p:strVal val="visible"/>
                                          </p:to>
                                        </p:set>
                                        <p:anim calcmode="lin" valueType="num">
                                          <p:cBhvr additive="base">
                                            <p:cTn id="20" dur="750" fill="hold"/>
                                            <p:tgtEl>
                                              <p:spTgt spid="425"/>
                                            </p:tgtEl>
                                            <p:attrNameLst>
                                              <p:attrName>ppt_x</p:attrName>
                                            </p:attrNameLst>
                                          </p:cBhvr>
                                          <p:tavLst>
                                            <p:tav tm="0">
                                              <p:val>
                                                <p:strVal val="#ppt_x"/>
                                              </p:val>
                                            </p:tav>
                                            <p:tav tm="100000">
                                              <p:val>
                                                <p:strVal val="#ppt_x"/>
                                              </p:val>
                                            </p:tav>
                                          </p:tavLst>
                                        </p:anim>
                                        <p:anim calcmode="lin" valueType="num">
                                          <p:cBhvr additive="base">
                                            <p:cTn id="21" dur="750" fill="hold"/>
                                            <p:tgtEl>
                                              <p:spTgt spid="425"/>
                                            </p:tgtEl>
                                            <p:attrNameLst>
                                              <p:attrName>ppt_y</p:attrName>
                                            </p:attrNameLst>
                                          </p:cBhvr>
                                          <p:tavLst>
                                            <p:tav tm="0">
                                              <p:val>
                                                <p:strVal val="1+#ppt_h/2"/>
                                              </p:val>
                                            </p:tav>
                                            <p:tav tm="100000">
                                              <p:val>
                                                <p:strVal val="#ppt_y"/>
                                              </p:val>
                                            </p:tav>
                                          </p:tavLst>
                                        </p:anim>
                                      </p:childTnLst>
                                    </p:cTn>
                                  </p:par>
                                  <p:par>
                                    <p:cTn id="22" presetID="12" presetClass="entr" presetSubtype="4"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p:tgtEl>
                                              <p:spTgt spid="32"/>
                                            </p:tgtEl>
                                            <p:attrNameLst>
                                              <p:attrName>ppt_y</p:attrName>
                                            </p:attrNameLst>
                                          </p:cBhvr>
                                          <p:tavLst>
                                            <p:tav tm="0">
                                              <p:val>
                                                <p:strVal val="#ppt_y+#ppt_h*1.125000"/>
                                              </p:val>
                                            </p:tav>
                                            <p:tav tm="100000">
                                              <p:val>
                                                <p:strVal val="#ppt_y"/>
                                              </p:val>
                                            </p:tav>
                                          </p:tavLst>
                                        </p:anim>
                                        <p:animEffect transition="in" filter="wipe(up)">
                                          <p:cBhvr>
                                            <p:cTn id="25" dur="500"/>
                                            <p:tgtEl>
                                              <p:spTgt spid="32"/>
                                            </p:tgtEl>
                                          </p:cBhvr>
                                        </p:animEffect>
                                      </p:childTnLst>
                                    </p:cTn>
                                  </p:par>
                                  <p:par>
                                    <p:cTn id="26" presetID="1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p:tgtEl>
                                              <p:spTgt spid="41"/>
                                            </p:tgtEl>
                                            <p:attrNameLst>
                                              <p:attrName>ppt_y</p:attrName>
                                            </p:attrNameLst>
                                          </p:cBhvr>
                                          <p:tavLst>
                                            <p:tav tm="0">
                                              <p:val>
                                                <p:strVal val="#ppt_y+#ppt_h*1.125000"/>
                                              </p:val>
                                            </p:tav>
                                            <p:tav tm="100000">
                                              <p:val>
                                                <p:strVal val="#ppt_y"/>
                                              </p:val>
                                            </p:tav>
                                          </p:tavLst>
                                        </p:anim>
                                        <p:animEffect transition="in" filter="wipe(up)">
                                          <p:cBhvr>
                                            <p:cTn id="29" dur="500"/>
                                            <p:tgtEl>
                                              <p:spTgt spid="41"/>
                                            </p:tgtEl>
                                          </p:cBhvr>
                                        </p:animEffect>
                                      </p:childTnLst>
                                    </p:cTn>
                                  </p:par>
                                  <p:par>
                                    <p:cTn id="30" presetID="12" presetClass="entr" presetSubtype="4"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p:tgtEl>
                                              <p:spTgt spid="50"/>
                                            </p:tgtEl>
                                            <p:attrNameLst>
                                              <p:attrName>ppt_y</p:attrName>
                                            </p:attrNameLst>
                                          </p:cBhvr>
                                          <p:tavLst>
                                            <p:tav tm="0">
                                              <p:val>
                                                <p:strVal val="#ppt_y+#ppt_h*1.125000"/>
                                              </p:val>
                                            </p:tav>
                                            <p:tav tm="100000">
                                              <p:val>
                                                <p:strVal val="#ppt_y"/>
                                              </p:val>
                                            </p:tav>
                                          </p:tavLst>
                                        </p:anim>
                                        <p:animEffect transition="in" filter="wipe(up)">
                                          <p:cBhvr>
                                            <p:cTn id="33" dur="500"/>
                                            <p:tgtEl>
                                              <p:spTgt spid="50"/>
                                            </p:tgtEl>
                                          </p:cBhvr>
                                        </p:animEffect>
                                      </p:childTnLst>
                                    </p:cTn>
                                  </p:par>
                                  <p:par>
                                    <p:cTn id="34" presetID="22" presetClass="entr" presetSubtype="8"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left)">
                                          <p:cBhvr>
                                            <p:cTn id="36" dur="500"/>
                                            <p:tgtEl>
                                              <p:spTgt spid="68"/>
                                            </p:tgtEl>
                                          </p:cBhvr>
                                        </p:animEffect>
                                      </p:childTnLst>
                                    </p:cTn>
                                  </p:par>
                                  <p:par>
                                    <p:cTn id="37" presetID="22" presetClass="entr" presetSubtype="8"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left)">
                                          <p:cBhvr>
                                            <p:cTn id="39" dur="500"/>
                                            <p:tgtEl>
                                              <p:spTgt spid="71"/>
                                            </p:tgtEl>
                                          </p:cBhvr>
                                        </p:animEffect>
                                      </p:childTnLst>
                                    </p:cTn>
                                  </p:par>
                                  <p:par>
                                    <p:cTn id="40" presetID="22" presetClass="entr" presetSubtype="8"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par>
                                    <p:cTn id="43" presetID="12" presetClass="entr" presetSubtype="4"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p:tgtEl>
                                              <p:spTgt spid="77"/>
                                            </p:tgtEl>
                                            <p:attrNameLst>
                                              <p:attrName>ppt_y</p:attrName>
                                            </p:attrNameLst>
                                          </p:cBhvr>
                                          <p:tavLst>
                                            <p:tav tm="0">
                                              <p:val>
                                                <p:strVal val="#ppt_y+#ppt_h*1.125000"/>
                                              </p:val>
                                            </p:tav>
                                            <p:tav tm="100000">
                                              <p:val>
                                                <p:strVal val="#ppt_y"/>
                                              </p:val>
                                            </p:tav>
                                          </p:tavLst>
                                        </p:anim>
                                        <p:animEffect transition="in" filter="wipe(up)">
                                          <p:cBhvr>
                                            <p:cTn id="46" dur="500"/>
                                            <p:tgtEl>
                                              <p:spTgt spid="77"/>
                                            </p:tgtEl>
                                          </p:cBhvr>
                                        </p:animEffect>
                                      </p:childTnLst>
                                    </p:cTn>
                                  </p:par>
                                  <p:par>
                                    <p:cTn id="47" presetID="1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p:tgtEl>
                                              <p:spTgt spid="80"/>
                                            </p:tgtEl>
                                            <p:attrNameLst>
                                              <p:attrName>ppt_y</p:attrName>
                                            </p:attrNameLst>
                                          </p:cBhvr>
                                          <p:tavLst>
                                            <p:tav tm="0">
                                              <p:val>
                                                <p:strVal val="#ppt_y+#ppt_h*1.125000"/>
                                              </p:val>
                                            </p:tav>
                                            <p:tav tm="100000">
                                              <p:val>
                                                <p:strVal val="#ppt_y"/>
                                              </p:val>
                                            </p:tav>
                                          </p:tavLst>
                                        </p:anim>
                                        <p:animEffect transition="in" filter="wipe(up)">
                                          <p:cBhvr>
                                            <p:cTn id="50" dur="500"/>
                                            <p:tgtEl>
                                              <p:spTgt spid="80"/>
                                            </p:tgtEl>
                                          </p:cBhvr>
                                        </p:animEffect>
                                      </p:childTnLst>
                                    </p:cTn>
                                  </p:par>
                                  <p:par>
                                    <p:cTn id="51" presetID="22" presetClass="entr" presetSubtype="8"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left)">
                                          <p:cBhvr>
                                            <p:cTn id="53" dur="500"/>
                                            <p:tgtEl>
                                              <p:spTgt spid="83"/>
                                            </p:tgtEl>
                                          </p:cBhvr>
                                        </p:animEffect>
                                      </p:childTnLst>
                                    </p:cTn>
                                  </p:par>
                                  <p:par>
                                    <p:cTn id="54" presetID="22" presetClass="entr" presetSubtype="8" fill="hold"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left)">
                                          <p:cBhvr>
                                            <p:cTn id="5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42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Freeform 275"/>
          <p:cNvSpPr/>
          <p:nvPr/>
        </p:nvSpPr>
        <p:spPr>
          <a:xfrm>
            <a:off x="-600" y="3153785"/>
            <a:ext cx="12193200" cy="3732791"/>
          </a:xfrm>
          <a:custGeom>
            <a:avLst/>
            <a:gdLst>
              <a:gd name="connsiteX0" fmla="*/ 6599588 w 12193200"/>
              <a:gd name="connsiteY0" fmla="*/ 0 h 3732790"/>
              <a:gd name="connsiteX1" fmla="*/ 6610849 w 12193200"/>
              <a:gd name="connsiteY1" fmla="*/ 0 h 3732790"/>
              <a:gd name="connsiteX2" fmla="*/ 6610849 w 12193200"/>
              <a:gd name="connsiteY2" fmla="*/ 97862 h 3732790"/>
              <a:gd name="connsiteX3" fmla="*/ 6618356 w 12193200"/>
              <a:gd name="connsiteY3" fmla="*/ 97862 h 3732790"/>
              <a:gd name="connsiteX4" fmla="*/ 6618356 w 12193200"/>
              <a:gd name="connsiteY4" fmla="*/ 127974 h 3732790"/>
              <a:gd name="connsiteX5" fmla="*/ 6623986 w 12193200"/>
              <a:gd name="connsiteY5" fmla="*/ 127974 h 3732790"/>
              <a:gd name="connsiteX6" fmla="*/ 6623986 w 12193200"/>
              <a:gd name="connsiteY6" fmla="*/ 314288 h 3732790"/>
              <a:gd name="connsiteX7" fmla="*/ 6642754 w 12193200"/>
              <a:gd name="connsiteY7" fmla="*/ 314288 h 3732790"/>
              <a:gd name="connsiteX8" fmla="*/ 6642754 w 12193200"/>
              <a:gd name="connsiteY8" fmla="*/ 323698 h 3732790"/>
              <a:gd name="connsiteX9" fmla="*/ 6657769 w 12193200"/>
              <a:gd name="connsiteY9" fmla="*/ 323698 h 3732790"/>
              <a:gd name="connsiteX10" fmla="*/ 6657769 w 12193200"/>
              <a:gd name="connsiteY10" fmla="*/ 334990 h 3732790"/>
              <a:gd name="connsiteX11" fmla="*/ 6669030 w 12193200"/>
              <a:gd name="connsiteY11" fmla="*/ 334990 h 3732790"/>
              <a:gd name="connsiteX12" fmla="*/ 6669030 w 12193200"/>
              <a:gd name="connsiteY12" fmla="*/ 350045 h 3732790"/>
              <a:gd name="connsiteX13" fmla="*/ 6680291 w 12193200"/>
              <a:gd name="connsiteY13" fmla="*/ 350045 h 3732790"/>
              <a:gd name="connsiteX14" fmla="*/ 6680291 w 12193200"/>
              <a:gd name="connsiteY14" fmla="*/ 459199 h 3732790"/>
              <a:gd name="connsiteX15" fmla="*/ 6699059 w 12193200"/>
              <a:gd name="connsiteY15" fmla="*/ 459199 h 3732790"/>
              <a:gd name="connsiteX16" fmla="*/ 6699059 w 12193200"/>
              <a:gd name="connsiteY16" fmla="*/ 421560 h 3732790"/>
              <a:gd name="connsiteX17" fmla="*/ 6721581 w 12193200"/>
              <a:gd name="connsiteY17" fmla="*/ 421560 h 3732790"/>
              <a:gd name="connsiteX18" fmla="*/ 6721581 w 12193200"/>
              <a:gd name="connsiteY18" fmla="*/ 459199 h 3732790"/>
              <a:gd name="connsiteX19" fmla="*/ 6732842 w 12193200"/>
              <a:gd name="connsiteY19" fmla="*/ 459199 h 3732790"/>
              <a:gd name="connsiteX20" fmla="*/ 6732842 w 12193200"/>
              <a:gd name="connsiteY20" fmla="*/ 654924 h 3732790"/>
              <a:gd name="connsiteX21" fmla="*/ 6744103 w 12193200"/>
              <a:gd name="connsiteY21" fmla="*/ 654924 h 3732790"/>
              <a:gd name="connsiteX22" fmla="*/ 6744103 w 12193200"/>
              <a:gd name="connsiteY22" fmla="*/ 828065 h 3732790"/>
              <a:gd name="connsiteX23" fmla="*/ 6766625 w 12193200"/>
              <a:gd name="connsiteY23" fmla="*/ 828065 h 3732790"/>
              <a:gd name="connsiteX24" fmla="*/ 6766625 w 12193200"/>
              <a:gd name="connsiteY24" fmla="*/ 875114 h 3732790"/>
              <a:gd name="connsiteX25" fmla="*/ 6789146 w 12193200"/>
              <a:gd name="connsiteY25" fmla="*/ 875114 h 3732790"/>
              <a:gd name="connsiteX26" fmla="*/ 6789146 w 12193200"/>
              <a:gd name="connsiteY26" fmla="*/ 997442 h 3732790"/>
              <a:gd name="connsiteX27" fmla="*/ 6807915 w 12193200"/>
              <a:gd name="connsiteY27" fmla="*/ 997442 h 3732790"/>
              <a:gd name="connsiteX28" fmla="*/ 6807915 w 12193200"/>
              <a:gd name="connsiteY28" fmla="*/ 978622 h 3732790"/>
              <a:gd name="connsiteX29" fmla="*/ 6824806 w 12193200"/>
              <a:gd name="connsiteY29" fmla="*/ 978622 h 3732790"/>
              <a:gd name="connsiteX30" fmla="*/ 6824806 w 12193200"/>
              <a:gd name="connsiteY30" fmla="*/ 940983 h 3732790"/>
              <a:gd name="connsiteX31" fmla="*/ 6862342 w 12193200"/>
              <a:gd name="connsiteY31" fmla="*/ 940983 h 3732790"/>
              <a:gd name="connsiteX32" fmla="*/ 6862342 w 12193200"/>
              <a:gd name="connsiteY32" fmla="*/ 924045 h 3732790"/>
              <a:gd name="connsiteX33" fmla="*/ 6967444 w 12193200"/>
              <a:gd name="connsiteY33" fmla="*/ 924045 h 3732790"/>
              <a:gd name="connsiteX34" fmla="*/ 6967444 w 12193200"/>
              <a:gd name="connsiteY34" fmla="*/ 875114 h 3732790"/>
              <a:gd name="connsiteX35" fmla="*/ 7008734 w 12193200"/>
              <a:gd name="connsiteY35" fmla="*/ 875114 h 3732790"/>
              <a:gd name="connsiteX36" fmla="*/ 7008734 w 12193200"/>
              <a:gd name="connsiteY36" fmla="*/ 845002 h 3732790"/>
              <a:gd name="connsiteX37" fmla="*/ 7046270 w 12193200"/>
              <a:gd name="connsiteY37" fmla="*/ 845002 h 3732790"/>
              <a:gd name="connsiteX38" fmla="*/ 7046270 w 12193200"/>
              <a:gd name="connsiteY38" fmla="*/ 875114 h 3732790"/>
              <a:gd name="connsiteX39" fmla="*/ 7061285 w 12193200"/>
              <a:gd name="connsiteY39" fmla="*/ 875114 h 3732790"/>
              <a:gd name="connsiteX40" fmla="*/ 7061285 w 12193200"/>
              <a:gd name="connsiteY40" fmla="*/ 858176 h 3732790"/>
              <a:gd name="connsiteX41" fmla="*/ 7074423 w 12193200"/>
              <a:gd name="connsiteY41" fmla="*/ 858176 h 3732790"/>
              <a:gd name="connsiteX42" fmla="*/ 7074423 w 12193200"/>
              <a:gd name="connsiteY42" fmla="*/ 835593 h 3732790"/>
              <a:gd name="connsiteX43" fmla="*/ 7138235 w 12193200"/>
              <a:gd name="connsiteY43" fmla="*/ 835593 h 3732790"/>
              <a:gd name="connsiteX44" fmla="*/ 7138235 w 12193200"/>
              <a:gd name="connsiteY44" fmla="*/ 404622 h 3732790"/>
              <a:gd name="connsiteX45" fmla="*/ 7164510 w 12193200"/>
              <a:gd name="connsiteY45" fmla="*/ 404622 h 3732790"/>
              <a:gd name="connsiteX46" fmla="*/ 7164510 w 12193200"/>
              <a:gd name="connsiteY46" fmla="*/ 395213 h 3732790"/>
              <a:gd name="connsiteX47" fmla="*/ 7202046 w 12193200"/>
              <a:gd name="connsiteY47" fmla="*/ 395213 h 3732790"/>
              <a:gd name="connsiteX48" fmla="*/ 7202046 w 12193200"/>
              <a:gd name="connsiteY48" fmla="*/ 383921 h 3732790"/>
              <a:gd name="connsiteX49" fmla="*/ 7254597 w 12193200"/>
              <a:gd name="connsiteY49" fmla="*/ 383921 h 3732790"/>
              <a:gd name="connsiteX50" fmla="*/ 7254597 w 12193200"/>
              <a:gd name="connsiteY50" fmla="*/ 350045 h 3732790"/>
              <a:gd name="connsiteX51" fmla="*/ 7263981 w 12193200"/>
              <a:gd name="connsiteY51" fmla="*/ 350045 h 3732790"/>
              <a:gd name="connsiteX52" fmla="*/ 7263981 w 12193200"/>
              <a:gd name="connsiteY52" fmla="*/ 334990 h 3732790"/>
              <a:gd name="connsiteX53" fmla="*/ 7271489 w 12193200"/>
              <a:gd name="connsiteY53" fmla="*/ 334990 h 3732790"/>
              <a:gd name="connsiteX54" fmla="*/ 7271489 w 12193200"/>
              <a:gd name="connsiteY54" fmla="*/ 323698 h 3732790"/>
              <a:gd name="connsiteX55" fmla="*/ 7288380 w 12193200"/>
              <a:gd name="connsiteY55" fmla="*/ 323698 h 3732790"/>
              <a:gd name="connsiteX56" fmla="*/ 7288380 w 12193200"/>
              <a:gd name="connsiteY56" fmla="*/ 291705 h 3732790"/>
              <a:gd name="connsiteX57" fmla="*/ 7301518 w 12193200"/>
              <a:gd name="connsiteY57" fmla="*/ 291705 h 3732790"/>
              <a:gd name="connsiteX58" fmla="*/ 7301518 w 12193200"/>
              <a:gd name="connsiteY58" fmla="*/ 265357 h 3732790"/>
              <a:gd name="connsiteX59" fmla="*/ 7339054 w 12193200"/>
              <a:gd name="connsiteY59" fmla="*/ 265357 h 3732790"/>
              <a:gd name="connsiteX60" fmla="*/ 7339054 w 12193200"/>
              <a:gd name="connsiteY60" fmla="*/ 201370 h 3732790"/>
              <a:gd name="connsiteX61" fmla="*/ 7354069 w 12193200"/>
              <a:gd name="connsiteY61" fmla="*/ 201370 h 3732790"/>
              <a:gd name="connsiteX62" fmla="*/ 7354069 w 12193200"/>
              <a:gd name="connsiteY62" fmla="*/ 127974 h 3732790"/>
              <a:gd name="connsiteX63" fmla="*/ 7372837 w 12193200"/>
              <a:gd name="connsiteY63" fmla="*/ 127974 h 3732790"/>
              <a:gd name="connsiteX64" fmla="*/ 7372837 w 12193200"/>
              <a:gd name="connsiteY64" fmla="*/ 86570 h 3732790"/>
              <a:gd name="connsiteX65" fmla="*/ 7385975 w 12193200"/>
              <a:gd name="connsiteY65" fmla="*/ 86570 h 3732790"/>
              <a:gd name="connsiteX66" fmla="*/ 7385975 w 12193200"/>
              <a:gd name="connsiteY66" fmla="*/ 0 h 3732790"/>
              <a:gd name="connsiteX67" fmla="*/ 7395359 w 12193200"/>
              <a:gd name="connsiteY67" fmla="*/ 0 h 3732790"/>
              <a:gd name="connsiteX68" fmla="*/ 7395359 w 12193200"/>
              <a:gd name="connsiteY68" fmla="*/ 86570 h 3732790"/>
              <a:gd name="connsiteX69" fmla="*/ 7408496 w 12193200"/>
              <a:gd name="connsiteY69" fmla="*/ 86570 h 3732790"/>
              <a:gd name="connsiteX70" fmla="*/ 7408496 w 12193200"/>
              <a:gd name="connsiteY70" fmla="*/ 127974 h 3732790"/>
              <a:gd name="connsiteX71" fmla="*/ 7416004 w 12193200"/>
              <a:gd name="connsiteY71" fmla="*/ 127974 h 3732790"/>
              <a:gd name="connsiteX72" fmla="*/ 7416004 w 12193200"/>
              <a:gd name="connsiteY72" fmla="*/ 201370 h 3732790"/>
              <a:gd name="connsiteX73" fmla="*/ 7423511 w 12193200"/>
              <a:gd name="connsiteY73" fmla="*/ 201370 h 3732790"/>
              <a:gd name="connsiteX74" fmla="*/ 7423511 w 12193200"/>
              <a:gd name="connsiteY74" fmla="*/ 225836 h 3732790"/>
              <a:gd name="connsiteX75" fmla="*/ 7438526 w 12193200"/>
              <a:gd name="connsiteY75" fmla="*/ 225836 h 3732790"/>
              <a:gd name="connsiteX76" fmla="*/ 7438526 w 12193200"/>
              <a:gd name="connsiteY76" fmla="*/ 265357 h 3732790"/>
              <a:gd name="connsiteX77" fmla="*/ 7449786 w 12193200"/>
              <a:gd name="connsiteY77" fmla="*/ 265357 h 3732790"/>
              <a:gd name="connsiteX78" fmla="*/ 7449786 w 12193200"/>
              <a:gd name="connsiteY78" fmla="*/ 302996 h 3732790"/>
              <a:gd name="connsiteX79" fmla="*/ 7459171 w 12193200"/>
              <a:gd name="connsiteY79" fmla="*/ 302996 h 3732790"/>
              <a:gd name="connsiteX80" fmla="*/ 7459171 w 12193200"/>
              <a:gd name="connsiteY80" fmla="*/ 265357 h 3732790"/>
              <a:gd name="connsiteX81" fmla="*/ 7474185 w 12193200"/>
              <a:gd name="connsiteY81" fmla="*/ 265357 h 3732790"/>
              <a:gd name="connsiteX82" fmla="*/ 7474185 w 12193200"/>
              <a:gd name="connsiteY82" fmla="*/ 302996 h 3732790"/>
              <a:gd name="connsiteX83" fmla="*/ 7479816 w 12193200"/>
              <a:gd name="connsiteY83" fmla="*/ 302996 h 3732790"/>
              <a:gd name="connsiteX84" fmla="*/ 7479816 w 12193200"/>
              <a:gd name="connsiteY84" fmla="*/ 323698 h 3732790"/>
              <a:gd name="connsiteX85" fmla="*/ 7500461 w 12193200"/>
              <a:gd name="connsiteY85" fmla="*/ 323698 h 3732790"/>
              <a:gd name="connsiteX86" fmla="*/ 7500461 w 12193200"/>
              <a:gd name="connsiteY86" fmla="*/ 350045 h 3732790"/>
              <a:gd name="connsiteX87" fmla="*/ 7500461 w 12193200"/>
              <a:gd name="connsiteY87" fmla="*/ 366983 h 3732790"/>
              <a:gd name="connsiteX88" fmla="*/ 7500461 w 12193200"/>
              <a:gd name="connsiteY88" fmla="*/ 404622 h 3732790"/>
              <a:gd name="connsiteX89" fmla="*/ 7500461 w 12193200"/>
              <a:gd name="connsiteY89" fmla="*/ 425324 h 3732790"/>
              <a:gd name="connsiteX90" fmla="*/ 7500461 w 12193200"/>
              <a:gd name="connsiteY90" fmla="*/ 459199 h 3732790"/>
              <a:gd name="connsiteX91" fmla="*/ 7703157 w 12193200"/>
              <a:gd name="connsiteY91" fmla="*/ 459199 h 3732790"/>
              <a:gd name="connsiteX92" fmla="*/ 7703157 w 12193200"/>
              <a:gd name="connsiteY92" fmla="*/ 395213 h 3732790"/>
              <a:gd name="connsiteX93" fmla="*/ 7720048 w 12193200"/>
              <a:gd name="connsiteY93" fmla="*/ 395213 h 3732790"/>
              <a:gd name="connsiteX94" fmla="*/ 7720048 w 12193200"/>
              <a:gd name="connsiteY94" fmla="*/ 387685 h 3732790"/>
              <a:gd name="connsiteX95" fmla="*/ 7744447 w 12193200"/>
              <a:gd name="connsiteY95" fmla="*/ 387685 h 3732790"/>
              <a:gd name="connsiteX96" fmla="*/ 7744447 w 12193200"/>
              <a:gd name="connsiteY96" fmla="*/ 368865 h 3732790"/>
              <a:gd name="connsiteX97" fmla="*/ 7753831 w 12193200"/>
              <a:gd name="connsiteY97" fmla="*/ 368865 h 3732790"/>
              <a:gd name="connsiteX98" fmla="*/ 7753831 w 12193200"/>
              <a:gd name="connsiteY98" fmla="*/ 361337 h 3732790"/>
              <a:gd name="connsiteX99" fmla="*/ 7832657 w 12193200"/>
              <a:gd name="connsiteY99" fmla="*/ 361337 h 3732790"/>
              <a:gd name="connsiteX100" fmla="*/ 7832657 w 12193200"/>
              <a:gd name="connsiteY100" fmla="*/ 368865 h 3732790"/>
              <a:gd name="connsiteX101" fmla="*/ 7836411 w 12193200"/>
              <a:gd name="connsiteY101" fmla="*/ 368865 h 3732790"/>
              <a:gd name="connsiteX102" fmla="*/ 7836411 w 12193200"/>
              <a:gd name="connsiteY102" fmla="*/ 387685 h 3732790"/>
              <a:gd name="connsiteX103" fmla="*/ 7843918 w 12193200"/>
              <a:gd name="connsiteY103" fmla="*/ 387685 h 3732790"/>
              <a:gd name="connsiteX104" fmla="*/ 7843918 w 12193200"/>
              <a:gd name="connsiteY104" fmla="*/ 395213 h 3732790"/>
              <a:gd name="connsiteX105" fmla="*/ 7883332 w 12193200"/>
              <a:gd name="connsiteY105" fmla="*/ 395213 h 3732790"/>
              <a:gd name="connsiteX106" fmla="*/ 7883332 w 12193200"/>
              <a:gd name="connsiteY106" fmla="*/ 675626 h 3732790"/>
              <a:gd name="connsiteX107" fmla="*/ 7952774 w 12193200"/>
              <a:gd name="connsiteY107" fmla="*/ 675626 h 3732790"/>
              <a:gd name="connsiteX108" fmla="*/ 7952774 w 12193200"/>
              <a:gd name="connsiteY108" fmla="*/ 685035 h 3732790"/>
              <a:gd name="connsiteX109" fmla="*/ 7988433 w 12193200"/>
              <a:gd name="connsiteY109" fmla="*/ 685035 h 3732790"/>
              <a:gd name="connsiteX110" fmla="*/ 7988433 w 12193200"/>
              <a:gd name="connsiteY110" fmla="*/ 705737 h 3732790"/>
              <a:gd name="connsiteX111" fmla="*/ 7997818 w 12193200"/>
              <a:gd name="connsiteY111" fmla="*/ 705737 h 3732790"/>
              <a:gd name="connsiteX112" fmla="*/ 7997818 w 12193200"/>
              <a:gd name="connsiteY112" fmla="*/ 724557 h 3732790"/>
              <a:gd name="connsiteX113" fmla="*/ 8012832 w 12193200"/>
              <a:gd name="connsiteY113" fmla="*/ 724557 h 3732790"/>
              <a:gd name="connsiteX114" fmla="*/ 8012832 w 12193200"/>
              <a:gd name="connsiteY114" fmla="*/ 1102832 h 3732790"/>
              <a:gd name="connsiteX115" fmla="*/ 8031600 w 12193200"/>
              <a:gd name="connsiteY115" fmla="*/ 1102832 h 3732790"/>
              <a:gd name="connsiteX116" fmla="*/ 8031600 w 12193200"/>
              <a:gd name="connsiteY116" fmla="*/ 940983 h 3732790"/>
              <a:gd name="connsiteX117" fmla="*/ 8040984 w 12193200"/>
              <a:gd name="connsiteY117" fmla="*/ 940983 h 3732790"/>
              <a:gd name="connsiteX118" fmla="*/ 8040984 w 12193200"/>
              <a:gd name="connsiteY118" fmla="*/ 833711 h 3732790"/>
              <a:gd name="connsiteX119" fmla="*/ 8044738 w 12193200"/>
              <a:gd name="connsiteY119" fmla="*/ 833711 h 3732790"/>
              <a:gd name="connsiteX120" fmla="*/ 8044738 w 12193200"/>
              <a:gd name="connsiteY120" fmla="*/ 668098 h 3732790"/>
              <a:gd name="connsiteX121" fmla="*/ 8099166 w 12193200"/>
              <a:gd name="connsiteY121" fmla="*/ 668098 h 3732790"/>
              <a:gd name="connsiteX122" fmla="*/ 8099166 w 12193200"/>
              <a:gd name="connsiteY122" fmla="*/ 658688 h 3732790"/>
              <a:gd name="connsiteX123" fmla="*/ 8123564 w 12193200"/>
              <a:gd name="connsiteY123" fmla="*/ 658688 h 3732790"/>
              <a:gd name="connsiteX124" fmla="*/ 8123564 w 12193200"/>
              <a:gd name="connsiteY124" fmla="*/ 668098 h 3732790"/>
              <a:gd name="connsiteX125" fmla="*/ 8127318 w 12193200"/>
              <a:gd name="connsiteY125" fmla="*/ 668098 h 3732790"/>
              <a:gd name="connsiteX126" fmla="*/ 8127318 w 12193200"/>
              <a:gd name="connsiteY126" fmla="*/ 624812 h 3732790"/>
              <a:gd name="connsiteX127" fmla="*/ 8140456 w 12193200"/>
              <a:gd name="connsiteY127" fmla="*/ 624812 h 3732790"/>
              <a:gd name="connsiteX128" fmla="*/ 8140456 w 12193200"/>
              <a:gd name="connsiteY128" fmla="*/ 668098 h 3732790"/>
              <a:gd name="connsiteX129" fmla="*/ 8223036 w 12193200"/>
              <a:gd name="connsiteY129" fmla="*/ 668098 h 3732790"/>
              <a:gd name="connsiteX130" fmla="*/ 8223036 w 12193200"/>
              <a:gd name="connsiteY130" fmla="*/ 833711 h 3732790"/>
              <a:gd name="connsiteX131" fmla="*/ 8226789 w 12193200"/>
              <a:gd name="connsiteY131" fmla="*/ 833711 h 3732790"/>
              <a:gd name="connsiteX132" fmla="*/ 8226789 w 12193200"/>
              <a:gd name="connsiteY132" fmla="*/ 863822 h 3732790"/>
              <a:gd name="connsiteX133" fmla="*/ 8238050 w 12193200"/>
              <a:gd name="connsiteY133" fmla="*/ 863822 h 3732790"/>
              <a:gd name="connsiteX134" fmla="*/ 8238050 w 12193200"/>
              <a:gd name="connsiteY134" fmla="*/ 880760 h 3732790"/>
              <a:gd name="connsiteX135" fmla="*/ 8269956 w 12193200"/>
              <a:gd name="connsiteY135" fmla="*/ 880760 h 3732790"/>
              <a:gd name="connsiteX136" fmla="*/ 8269956 w 12193200"/>
              <a:gd name="connsiteY136" fmla="*/ 745258 h 3732790"/>
              <a:gd name="connsiteX137" fmla="*/ 8290601 w 12193200"/>
              <a:gd name="connsiteY137" fmla="*/ 745258 h 3732790"/>
              <a:gd name="connsiteX138" fmla="*/ 8290601 w 12193200"/>
              <a:gd name="connsiteY138" fmla="*/ 715147 h 3732790"/>
              <a:gd name="connsiteX139" fmla="*/ 8322507 w 12193200"/>
              <a:gd name="connsiteY139" fmla="*/ 715147 h 3732790"/>
              <a:gd name="connsiteX140" fmla="*/ 8322507 w 12193200"/>
              <a:gd name="connsiteY140" fmla="*/ 647396 h 3732790"/>
              <a:gd name="connsiteX141" fmla="*/ 8395703 w 12193200"/>
              <a:gd name="connsiteY141" fmla="*/ 647396 h 3732790"/>
              <a:gd name="connsiteX142" fmla="*/ 8395703 w 12193200"/>
              <a:gd name="connsiteY142" fmla="*/ 636104 h 3732790"/>
              <a:gd name="connsiteX143" fmla="*/ 8420102 w 12193200"/>
              <a:gd name="connsiteY143" fmla="*/ 636104 h 3732790"/>
              <a:gd name="connsiteX144" fmla="*/ 8420102 w 12193200"/>
              <a:gd name="connsiteY144" fmla="*/ 647396 h 3732790"/>
              <a:gd name="connsiteX145" fmla="*/ 8448254 w 12193200"/>
              <a:gd name="connsiteY145" fmla="*/ 647396 h 3732790"/>
              <a:gd name="connsiteX146" fmla="*/ 8448254 w 12193200"/>
              <a:gd name="connsiteY146" fmla="*/ 624812 h 3732790"/>
              <a:gd name="connsiteX147" fmla="*/ 8470776 w 12193200"/>
              <a:gd name="connsiteY147" fmla="*/ 624812 h 3732790"/>
              <a:gd name="connsiteX148" fmla="*/ 8470776 w 12193200"/>
              <a:gd name="connsiteY148" fmla="*/ 647396 h 3732790"/>
              <a:gd name="connsiteX149" fmla="*/ 8562740 w 12193200"/>
              <a:gd name="connsiteY149" fmla="*/ 647396 h 3732790"/>
              <a:gd name="connsiteX150" fmla="*/ 8562740 w 12193200"/>
              <a:gd name="connsiteY150" fmla="*/ 715147 h 3732790"/>
              <a:gd name="connsiteX151" fmla="*/ 8562740 w 12193200"/>
              <a:gd name="connsiteY151" fmla="*/ 745258 h 3732790"/>
              <a:gd name="connsiteX152" fmla="*/ 8562740 w 12193200"/>
              <a:gd name="connsiteY152" fmla="*/ 954156 h 3732790"/>
              <a:gd name="connsiteX153" fmla="*/ 8589015 w 12193200"/>
              <a:gd name="connsiteY153" fmla="*/ 954156 h 3732790"/>
              <a:gd name="connsiteX154" fmla="*/ 8589015 w 12193200"/>
              <a:gd name="connsiteY154" fmla="*/ 933455 h 3732790"/>
              <a:gd name="connsiteX155" fmla="*/ 8596522 w 12193200"/>
              <a:gd name="connsiteY155" fmla="*/ 933455 h 3732790"/>
              <a:gd name="connsiteX156" fmla="*/ 8596522 w 12193200"/>
              <a:gd name="connsiteY156" fmla="*/ 916517 h 3732790"/>
              <a:gd name="connsiteX157" fmla="*/ 8620921 w 12193200"/>
              <a:gd name="connsiteY157" fmla="*/ 916517 h 3732790"/>
              <a:gd name="connsiteX158" fmla="*/ 8620921 w 12193200"/>
              <a:gd name="connsiteY158" fmla="*/ 933455 h 3732790"/>
              <a:gd name="connsiteX159" fmla="*/ 8626552 w 12193200"/>
              <a:gd name="connsiteY159" fmla="*/ 933455 h 3732790"/>
              <a:gd name="connsiteX160" fmla="*/ 8626552 w 12193200"/>
              <a:gd name="connsiteY160" fmla="*/ 856294 h 3732790"/>
              <a:gd name="connsiteX161" fmla="*/ 8647196 w 12193200"/>
              <a:gd name="connsiteY161" fmla="*/ 856294 h 3732790"/>
              <a:gd name="connsiteX162" fmla="*/ 8647196 w 12193200"/>
              <a:gd name="connsiteY162" fmla="*/ 833711 h 3732790"/>
              <a:gd name="connsiteX163" fmla="*/ 8669718 w 12193200"/>
              <a:gd name="connsiteY163" fmla="*/ 833711 h 3732790"/>
              <a:gd name="connsiteX164" fmla="*/ 8669718 w 12193200"/>
              <a:gd name="connsiteY164" fmla="*/ 846884 h 3732790"/>
              <a:gd name="connsiteX165" fmla="*/ 8688486 w 12193200"/>
              <a:gd name="connsiteY165" fmla="*/ 846884 h 3732790"/>
              <a:gd name="connsiteX166" fmla="*/ 8688486 w 12193200"/>
              <a:gd name="connsiteY166" fmla="*/ 833711 h 3732790"/>
              <a:gd name="connsiteX167" fmla="*/ 8699748 w 12193200"/>
              <a:gd name="connsiteY167" fmla="*/ 833711 h 3732790"/>
              <a:gd name="connsiteX168" fmla="*/ 8699748 w 12193200"/>
              <a:gd name="connsiteY168" fmla="*/ 692563 h 3732790"/>
              <a:gd name="connsiteX169" fmla="*/ 8716639 w 12193200"/>
              <a:gd name="connsiteY169" fmla="*/ 692563 h 3732790"/>
              <a:gd name="connsiteX170" fmla="*/ 8716639 w 12193200"/>
              <a:gd name="connsiteY170" fmla="*/ 683153 h 3732790"/>
              <a:gd name="connsiteX171" fmla="*/ 8827371 w 12193200"/>
              <a:gd name="connsiteY171" fmla="*/ 683153 h 3732790"/>
              <a:gd name="connsiteX172" fmla="*/ 8827371 w 12193200"/>
              <a:gd name="connsiteY172" fmla="*/ 692563 h 3732790"/>
              <a:gd name="connsiteX173" fmla="*/ 8849893 w 12193200"/>
              <a:gd name="connsiteY173" fmla="*/ 692563 h 3732790"/>
              <a:gd name="connsiteX174" fmla="*/ 8849893 w 12193200"/>
              <a:gd name="connsiteY174" fmla="*/ 675626 h 3732790"/>
              <a:gd name="connsiteX175" fmla="*/ 8864908 w 12193200"/>
              <a:gd name="connsiteY175" fmla="*/ 675626 h 3732790"/>
              <a:gd name="connsiteX176" fmla="*/ 8864908 w 12193200"/>
              <a:gd name="connsiteY176" fmla="*/ 692563 h 3732790"/>
              <a:gd name="connsiteX177" fmla="*/ 8889306 w 12193200"/>
              <a:gd name="connsiteY177" fmla="*/ 692563 h 3732790"/>
              <a:gd name="connsiteX178" fmla="*/ 8889306 w 12193200"/>
              <a:gd name="connsiteY178" fmla="*/ 807363 h 3732790"/>
              <a:gd name="connsiteX179" fmla="*/ 8906198 w 12193200"/>
              <a:gd name="connsiteY179" fmla="*/ 807363 h 3732790"/>
              <a:gd name="connsiteX180" fmla="*/ 8906198 w 12193200"/>
              <a:gd name="connsiteY180" fmla="*/ 833711 h 3732790"/>
              <a:gd name="connsiteX181" fmla="*/ 8936226 w 12193200"/>
              <a:gd name="connsiteY181" fmla="*/ 833711 h 3732790"/>
              <a:gd name="connsiteX182" fmla="*/ 8936226 w 12193200"/>
              <a:gd name="connsiteY182" fmla="*/ 850648 h 3732790"/>
              <a:gd name="connsiteX183" fmla="*/ 8979394 w 12193200"/>
              <a:gd name="connsiteY183" fmla="*/ 850648 h 3732790"/>
              <a:gd name="connsiteX184" fmla="*/ 8979394 w 12193200"/>
              <a:gd name="connsiteY184" fmla="*/ 668098 h 3732790"/>
              <a:gd name="connsiteX185" fmla="*/ 9039452 w 12193200"/>
              <a:gd name="connsiteY185" fmla="*/ 668098 h 3732790"/>
              <a:gd name="connsiteX186" fmla="*/ 9039452 w 12193200"/>
              <a:gd name="connsiteY186" fmla="*/ 653042 h 3732790"/>
              <a:gd name="connsiteX187" fmla="*/ 9123908 w 12193200"/>
              <a:gd name="connsiteY187" fmla="*/ 653042 h 3732790"/>
              <a:gd name="connsiteX188" fmla="*/ 9123908 w 12193200"/>
              <a:gd name="connsiteY188" fmla="*/ 521304 h 3732790"/>
              <a:gd name="connsiteX189" fmla="*/ 9163322 w 12193200"/>
              <a:gd name="connsiteY189" fmla="*/ 521304 h 3732790"/>
              <a:gd name="connsiteX190" fmla="*/ 9163322 w 12193200"/>
              <a:gd name="connsiteY190" fmla="*/ 476137 h 3732790"/>
              <a:gd name="connsiteX191" fmla="*/ 9193350 w 12193200"/>
              <a:gd name="connsiteY191" fmla="*/ 476137 h 3732790"/>
              <a:gd name="connsiteX192" fmla="*/ 9193350 w 12193200"/>
              <a:gd name="connsiteY192" fmla="*/ 451672 h 3732790"/>
              <a:gd name="connsiteX193" fmla="*/ 9206488 w 12193200"/>
              <a:gd name="connsiteY193" fmla="*/ 451672 h 3732790"/>
              <a:gd name="connsiteX194" fmla="*/ 9206488 w 12193200"/>
              <a:gd name="connsiteY194" fmla="*/ 438498 h 3732790"/>
              <a:gd name="connsiteX195" fmla="*/ 9217750 w 12193200"/>
              <a:gd name="connsiteY195" fmla="*/ 438498 h 3732790"/>
              <a:gd name="connsiteX196" fmla="*/ 9217750 w 12193200"/>
              <a:gd name="connsiteY196" fmla="*/ 419678 h 3732790"/>
              <a:gd name="connsiteX197" fmla="*/ 9232764 w 12193200"/>
              <a:gd name="connsiteY197" fmla="*/ 419678 h 3732790"/>
              <a:gd name="connsiteX198" fmla="*/ 9232764 w 12193200"/>
              <a:gd name="connsiteY198" fmla="*/ 397095 h 3732790"/>
              <a:gd name="connsiteX199" fmla="*/ 9244025 w 12193200"/>
              <a:gd name="connsiteY199" fmla="*/ 397095 h 3732790"/>
              <a:gd name="connsiteX200" fmla="*/ 9244025 w 12193200"/>
              <a:gd name="connsiteY200" fmla="*/ 312406 h 3732790"/>
              <a:gd name="connsiteX201" fmla="*/ 9247778 w 12193200"/>
              <a:gd name="connsiteY201" fmla="*/ 312406 h 3732790"/>
              <a:gd name="connsiteX202" fmla="*/ 9247778 w 12193200"/>
              <a:gd name="connsiteY202" fmla="*/ 397095 h 3732790"/>
              <a:gd name="connsiteX203" fmla="*/ 9275931 w 12193200"/>
              <a:gd name="connsiteY203" fmla="*/ 397095 h 3732790"/>
              <a:gd name="connsiteX204" fmla="*/ 9275931 w 12193200"/>
              <a:gd name="connsiteY204" fmla="*/ 419678 h 3732790"/>
              <a:gd name="connsiteX205" fmla="*/ 9300330 w 12193200"/>
              <a:gd name="connsiteY205" fmla="*/ 419678 h 3732790"/>
              <a:gd name="connsiteX206" fmla="*/ 9300330 w 12193200"/>
              <a:gd name="connsiteY206" fmla="*/ 438498 h 3732790"/>
              <a:gd name="connsiteX207" fmla="*/ 9324728 w 12193200"/>
              <a:gd name="connsiteY207" fmla="*/ 438498 h 3732790"/>
              <a:gd name="connsiteX208" fmla="*/ 9324728 w 12193200"/>
              <a:gd name="connsiteY208" fmla="*/ 451672 h 3732790"/>
              <a:gd name="connsiteX209" fmla="*/ 9337866 w 12193200"/>
              <a:gd name="connsiteY209" fmla="*/ 451672 h 3732790"/>
              <a:gd name="connsiteX210" fmla="*/ 9337866 w 12193200"/>
              <a:gd name="connsiteY210" fmla="*/ 476137 h 3732790"/>
              <a:gd name="connsiteX211" fmla="*/ 9351004 w 12193200"/>
              <a:gd name="connsiteY211" fmla="*/ 476137 h 3732790"/>
              <a:gd name="connsiteX212" fmla="*/ 9351004 w 12193200"/>
              <a:gd name="connsiteY212" fmla="*/ 410268 h 3732790"/>
              <a:gd name="connsiteX213" fmla="*/ 9396047 w 12193200"/>
              <a:gd name="connsiteY213" fmla="*/ 410268 h 3732790"/>
              <a:gd name="connsiteX214" fmla="*/ 9396047 w 12193200"/>
              <a:gd name="connsiteY214" fmla="*/ 344400 h 3732790"/>
              <a:gd name="connsiteX215" fmla="*/ 9420446 w 12193200"/>
              <a:gd name="connsiteY215" fmla="*/ 344400 h 3732790"/>
              <a:gd name="connsiteX216" fmla="*/ 9420446 w 12193200"/>
              <a:gd name="connsiteY216" fmla="*/ 333108 h 3732790"/>
              <a:gd name="connsiteX217" fmla="*/ 9499272 w 12193200"/>
              <a:gd name="connsiteY217" fmla="*/ 333108 h 3732790"/>
              <a:gd name="connsiteX218" fmla="*/ 9499272 w 12193200"/>
              <a:gd name="connsiteY218" fmla="*/ 227718 h 3732790"/>
              <a:gd name="connsiteX219" fmla="*/ 9510533 w 12193200"/>
              <a:gd name="connsiteY219" fmla="*/ 227718 h 3732790"/>
              <a:gd name="connsiteX220" fmla="*/ 9510533 w 12193200"/>
              <a:gd name="connsiteY220" fmla="*/ 333108 h 3732790"/>
              <a:gd name="connsiteX221" fmla="*/ 9510533 w 12193200"/>
              <a:gd name="connsiteY221" fmla="*/ 344400 h 3732790"/>
              <a:gd name="connsiteX222" fmla="*/ 9510533 w 12193200"/>
              <a:gd name="connsiteY222" fmla="*/ 410268 h 3732790"/>
              <a:gd name="connsiteX223" fmla="*/ 9510533 w 12193200"/>
              <a:gd name="connsiteY223" fmla="*/ 521304 h 3732790"/>
              <a:gd name="connsiteX224" fmla="*/ 9527424 w 12193200"/>
              <a:gd name="connsiteY224" fmla="*/ 521304 h 3732790"/>
              <a:gd name="connsiteX225" fmla="*/ 9527424 w 12193200"/>
              <a:gd name="connsiteY225" fmla="*/ 568353 h 3732790"/>
              <a:gd name="connsiteX226" fmla="*/ 9574345 w 12193200"/>
              <a:gd name="connsiteY226" fmla="*/ 568353 h 3732790"/>
              <a:gd name="connsiteX227" fmla="*/ 9574345 w 12193200"/>
              <a:gd name="connsiteY227" fmla="*/ 607875 h 3732790"/>
              <a:gd name="connsiteX228" fmla="*/ 9593113 w 12193200"/>
              <a:gd name="connsiteY228" fmla="*/ 607875 h 3732790"/>
              <a:gd name="connsiteX229" fmla="*/ 9593113 w 12193200"/>
              <a:gd name="connsiteY229" fmla="*/ 668098 h 3732790"/>
              <a:gd name="connsiteX230" fmla="*/ 9598744 w 12193200"/>
              <a:gd name="connsiteY230" fmla="*/ 668098 h 3732790"/>
              <a:gd name="connsiteX231" fmla="*/ 9598744 w 12193200"/>
              <a:gd name="connsiteY231" fmla="*/ 925927 h 3732790"/>
              <a:gd name="connsiteX232" fmla="*/ 9611881 w 12193200"/>
              <a:gd name="connsiteY232" fmla="*/ 925927 h 3732790"/>
              <a:gd name="connsiteX233" fmla="*/ 9611881 w 12193200"/>
              <a:gd name="connsiteY233" fmla="*/ 771606 h 3732790"/>
              <a:gd name="connsiteX234" fmla="*/ 9668186 w 12193200"/>
              <a:gd name="connsiteY234" fmla="*/ 771606 h 3732790"/>
              <a:gd name="connsiteX235" fmla="*/ 9668186 w 12193200"/>
              <a:gd name="connsiteY235" fmla="*/ 867586 h 3732790"/>
              <a:gd name="connsiteX236" fmla="*/ 9685077 w 12193200"/>
              <a:gd name="connsiteY236" fmla="*/ 867586 h 3732790"/>
              <a:gd name="connsiteX237" fmla="*/ 9685077 w 12193200"/>
              <a:gd name="connsiteY237" fmla="*/ 925927 h 3732790"/>
              <a:gd name="connsiteX238" fmla="*/ 9737628 w 12193200"/>
              <a:gd name="connsiteY238" fmla="*/ 925927 h 3732790"/>
              <a:gd name="connsiteX239" fmla="*/ 9737628 w 12193200"/>
              <a:gd name="connsiteY239" fmla="*/ 940983 h 3732790"/>
              <a:gd name="connsiteX240" fmla="*/ 9775165 w 12193200"/>
              <a:gd name="connsiteY240" fmla="*/ 940983 h 3732790"/>
              <a:gd name="connsiteX241" fmla="*/ 9775165 w 12193200"/>
              <a:gd name="connsiteY241" fmla="*/ 929691 h 3732790"/>
              <a:gd name="connsiteX242" fmla="*/ 9801440 w 12193200"/>
              <a:gd name="connsiteY242" fmla="*/ 929691 h 3732790"/>
              <a:gd name="connsiteX243" fmla="*/ 9801440 w 12193200"/>
              <a:gd name="connsiteY243" fmla="*/ 724557 h 3732790"/>
              <a:gd name="connsiteX244" fmla="*/ 9812701 w 12193200"/>
              <a:gd name="connsiteY244" fmla="*/ 724557 h 3732790"/>
              <a:gd name="connsiteX245" fmla="*/ 9812701 w 12193200"/>
              <a:gd name="connsiteY245" fmla="*/ 694445 h 3732790"/>
              <a:gd name="connsiteX246" fmla="*/ 9820208 w 12193200"/>
              <a:gd name="connsiteY246" fmla="*/ 694445 h 3732790"/>
              <a:gd name="connsiteX247" fmla="*/ 9820208 w 12193200"/>
              <a:gd name="connsiteY247" fmla="*/ 683153 h 3732790"/>
              <a:gd name="connsiteX248" fmla="*/ 9827715 w 12193200"/>
              <a:gd name="connsiteY248" fmla="*/ 683153 h 3732790"/>
              <a:gd name="connsiteX249" fmla="*/ 9827715 w 12193200"/>
              <a:gd name="connsiteY249" fmla="*/ 664334 h 3732790"/>
              <a:gd name="connsiteX250" fmla="*/ 9865252 w 12193200"/>
              <a:gd name="connsiteY250" fmla="*/ 664334 h 3732790"/>
              <a:gd name="connsiteX251" fmla="*/ 9865252 w 12193200"/>
              <a:gd name="connsiteY251" fmla="*/ 683153 h 3732790"/>
              <a:gd name="connsiteX252" fmla="*/ 9889650 w 12193200"/>
              <a:gd name="connsiteY252" fmla="*/ 683153 h 3732790"/>
              <a:gd name="connsiteX253" fmla="*/ 9889650 w 12193200"/>
              <a:gd name="connsiteY253" fmla="*/ 694445 h 3732790"/>
              <a:gd name="connsiteX254" fmla="*/ 9908419 w 12193200"/>
              <a:gd name="connsiteY254" fmla="*/ 694445 h 3732790"/>
              <a:gd name="connsiteX255" fmla="*/ 9908419 w 12193200"/>
              <a:gd name="connsiteY255" fmla="*/ 724557 h 3732790"/>
              <a:gd name="connsiteX256" fmla="*/ 9927187 w 12193200"/>
              <a:gd name="connsiteY256" fmla="*/ 724557 h 3732790"/>
              <a:gd name="connsiteX257" fmla="*/ 9927187 w 12193200"/>
              <a:gd name="connsiteY257" fmla="*/ 854412 h 3732790"/>
              <a:gd name="connsiteX258" fmla="*/ 9959093 w 12193200"/>
              <a:gd name="connsiteY258" fmla="*/ 854412 h 3732790"/>
              <a:gd name="connsiteX259" fmla="*/ 9959093 w 12193200"/>
              <a:gd name="connsiteY259" fmla="*/ 867586 h 3732790"/>
              <a:gd name="connsiteX260" fmla="*/ 9985368 w 12193200"/>
              <a:gd name="connsiteY260" fmla="*/ 867586 h 3732790"/>
              <a:gd name="connsiteX261" fmla="*/ 9985368 w 12193200"/>
              <a:gd name="connsiteY261" fmla="*/ 886406 h 3732790"/>
              <a:gd name="connsiteX262" fmla="*/ 10022905 w 12193200"/>
              <a:gd name="connsiteY262" fmla="*/ 886406 h 3732790"/>
              <a:gd name="connsiteX263" fmla="*/ 10022905 w 12193200"/>
              <a:gd name="connsiteY263" fmla="*/ 950393 h 3732790"/>
              <a:gd name="connsiteX264" fmla="*/ 10099854 w 12193200"/>
              <a:gd name="connsiteY264" fmla="*/ 950393 h 3732790"/>
              <a:gd name="connsiteX265" fmla="*/ 10099854 w 12193200"/>
              <a:gd name="connsiteY265" fmla="*/ 937219 h 3732790"/>
              <a:gd name="connsiteX266" fmla="*/ 10120499 w 12193200"/>
              <a:gd name="connsiteY266" fmla="*/ 937219 h 3732790"/>
              <a:gd name="connsiteX267" fmla="*/ 10120499 w 12193200"/>
              <a:gd name="connsiteY267" fmla="*/ 920281 h 3732790"/>
              <a:gd name="connsiteX268" fmla="*/ 10139267 w 12193200"/>
              <a:gd name="connsiteY268" fmla="*/ 920281 h 3732790"/>
              <a:gd name="connsiteX269" fmla="*/ 10139267 w 12193200"/>
              <a:gd name="connsiteY269" fmla="*/ 907107 h 3732790"/>
              <a:gd name="connsiteX270" fmla="*/ 10197449 w 12193200"/>
              <a:gd name="connsiteY270" fmla="*/ 907107 h 3732790"/>
              <a:gd name="connsiteX271" fmla="*/ 10197449 w 12193200"/>
              <a:gd name="connsiteY271" fmla="*/ 893934 h 3732790"/>
              <a:gd name="connsiteX272" fmla="*/ 10362609 w 12193200"/>
              <a:gd name="connsiteY272" fmla="*/ 893934 h 3732790"/>
              <a:gd name="connsiteX273" fmla="*/ 10362609 w 12193200"/>
              <a:gd name="connsiteY273" fmla="*/ 867586 h 3732790"/>
              <a:gd name="connsiteX274" fmla="*/ 10458327 w 12193200"/>
              <a:gd name="connsiteY274" fmla="*/ 867586 h 3732790"/>
              <a:gd name="connsiteX275" fmla="*/ 10458327 w 12193200"/>
              <a:gd name="connsiteY275" fmla="*/ 856294 h 3732790"/>
              <a:gd name="connsiteX276" fmla="*/ 10512754 w 12193200"/>
              <a:gd name="connsiteY276" fmla="*/ 856294 h 3732790"/>
              <a:gd name="connsiteX277" fmla="*/ 10512754 w 12193200"/>
              <a:gd name="connsiteY277" fmla="*/ 843120 h 3732790"/>
              <a:gd name="connsiteX278" fmla="*/ 10552167 w 12193200"/>
              <a:gd name="connsiteY278" fmla="*/ 843120 h 3732790"/>
              <a:gd name="connsiteX279" fmla="*/ 10552167 w 12193200"/>
              <a:gd name="connsiteY279" fmla="*/ 856294 h 3732790"/>
              <a:gd name="connsiteX280" fmla="*/ 10552167 w 12193200"/>
              <a:gd name="connsiteY280" fmla="*/ 867586 h 3732790"/>
              <a:gd name="connsiteX281" fmla="*/ 10561552 w 12193200"/>
              <a:gd name="connsiteY281" fmla="*/ 867586 h 3732790"/>
              <a:gd name="connsiteX282" fmla="*/ 10561552 w 12193200"/>
              <a:gd name="connsiteY282" fmla="*/ 826183 h 3732790"/>
              <a:gd name="connsiteX283" fmla="*/ 10672284 w 12193200"/>
              <a:gd name="connsiteY283" fmla="*/ 826183 h 3732790"/>
              <a:gd name="connsiteX284" fmla="*/ 10672284 w 12193200"/>
              <a:gd name="connsiteY284" fmla="*/ 865704 h 3732790"/>
              <a:gd name="connsiteX285" fmla="*/ 10676037 w 12193200"/>
              <a:gd name="connsiteY285" fmla="*/ 865704 h 3732790"/>
              <a:gd name="connsiteX286" fmla="*/ 10676037 w 12193200"/>
              <a:gd name="connsiteY286" fmla="*/ 873232 h 3732790"/>
              <a:gd name="connsiteX287" fmla="*/ 10732342 w 12193200"/>
              <a:gd name="connsiteY287" fmla="*/ 873232 h 3732790"/>
              <a:gd name="connsiteX288" fmla="*/ 10732342 w 12193200"/>
              <a:gd name="connsiteY288" fmla="*/ 892052 h 3732790"/>
              <a:gd name="connsiteX289" fmla="*/ 10743603 w 12193200"/>
              <a:gd name="connsiteY289" fmla="*/ 892052 h 3732790"/>
              <a:gd name="connsiteX290" fmla="*/ 10743603 w 12193200"/>
              <a:gd name="connsiteY290" fmla="*/ 910871 h 3732790"/>
              <a:gd name="connsiteX291" fmla="*/ 10798031 w 12193200"/>
              <a:gd name="connsiteY291" fmla="*/ 910871 h 3732790"/>
              <a:gd name="connsiteX292" fmla="*/ 10798031 w 12193200"/>
              <a:gd name="connsiteY292" fmla="*/ 944747 h 3732790"/>
              <a:gd name="connsiteX293" fmla="*/ 10811168 w 12193200"/>
              <a:gd name="connsiteY293" fmla="*/ 944747 h 3732790"/>
              <a:gd name="connsiteX294" fmla="*/ 10811168 w 12193200"/>
              <a:gd name="connsiteY294" fmla="*/ 957920 h 3732790"/>
              <a:gd name="connsiteX295" fmla="*/ 10843074 w 12193200"/>
              <a:gd name="connsiteY295" fmla="*/ 957920 h 3732790"/>
              <a:gd name="connsiteX296" fmla="*/ 10843074 w 12193200"/>
              <a:gd name="connsiteY296" fmla="*/ 965448 h 3732790"/>
              <a:gd name="connsiteX297" fmla="*/ 10899379 w 12193200"/>
              <a:gd name="connsiteY297" fmla="*/ 965448 h 3732790"/>
              <a:gd name="connsiteX298" fmla="*/ 10899379 w 12193200"/>
              <a:gd name="connsiteY298" fmla="*/ 1102832 h 3732790"/>
              <a:gd name="connsiteX299" fmla="*/ 11011988 w 12193200"/>
              <a:gd name="connsiteY299" fmla="*/ 1102832 h 3732790"/>
              <a:gd name="connsiteX300" fmla="*/ 11011988 w 12193200"/>
              <a:gd name="connsiteY300" fmla="*/ 1404725 h 3732790"/>
              <a:gd name="connsiteX301" fmla="*/ 11011988 w 12193200"/>
              <a:gd name="connsiteY301" fmla="*/ 1474928 h 3732790"/>
              <a:gd name="connsiteX302" fmla="*/ 12193200 w 12193200"/>
              <a:gd name="connsiteY302" fmla="*/ 1474928 h 3732790"/>
              <a:gd name="connsiteX303" fmla="*/ 12193200 w 12193200"/>
              <a:gd name="connsiteY303" fmla="*/ 1816678 h 3732790"/>
              <a:gd name="connsiteX304" fmla="*/ 12193200 w 12193200"/>
              <a:gd name="connsiteY304" fmla="*/ 3732790 h 3732790"/>
              <a:gd name="connsiteX305" fmla="*/ 0 w 12193200"/>
              <a:gd name="connsiteY305" fmla="*/ 3732790 h 3732790"/>
              <a:gd name="connsiteX306" fmla="*/ 0 w 12193200"/>
              <a:gd name="connsiteY306" fmla="*/ 1816678 h 3732790"/>
              <a:gd name="connsiteX307" fmla="*/ 0 w 12193200"/>
              <a:gd name="connsiteY307" fmla="*/ 1474928 h 3732790"/>
              <a:gd name="connsiteX308" fmla="*/ 1181212 w 12193200"/>
              <a:gd name="connsiteY308" fmla="*/ 1474928 h 3732790"/>
              <a:gd name="connsiteX309" fmla="*/ 1181212 w 12193200"/>
              <a:gd name="connsiteY309" fmla="*/ 1455589 h 3732790"/>
              <a:gd name="connsiteX310" fmla="*/ 1181212 w 12193200"/>
              <a:gd name="connsiteY310" fmla="*/ 1110360 h 3732790"/>
              <a:gd name="connsiteX311" fmla="*/ 1226256 w 12193200"/>
              <a:gd name="connsiteY311" fmla="*/ 1110360 h 3732790"/>
              <a:gd name="connsiteX312" fmla="*/ 1226256 w 12193200"/>
              <a:gd name="connsiteY312" fmla="*/ 1093422 h 3732790"/>
              <a:gd name="connsiteX313" fmla="*/ 1301329 w 12193200"/>
              <a:gd name="connsiteY313" fmla="*/ 1093422 h 3732790"/>
              <a:gd name="connsiteX314" fmla="*/ 1301329 w 12193200"/>
              <a:gd name="connsiteY314" fmla="*/ 1067074 h 3732790"/>
              <a:gd name="connsiteX315" fmla="*/ 1308836 w 12193200"/>
              <a:gd name="connsiteY315" fmla="*/ 1067074 h 3732790"/>
              <a:gd name="connsiteX316" fmla="*/ 1308836 w 12193200"/>
              <a:gd name="connsiteY316" fmla="*/ 1053901 h 3732790"/>
              <a:gd name="connsiteX317" fmla="*/ 1325727 w 12193200"/>
              <a:gd name="connsiteY317" fmla="*/ 1053901 h 3732790"/>
              <a:gd name="connsiteX318" fmla="*/ 1325727 w 12193200"/>
              <a:gd name="connsiteY318" fmla="*/ 1042609 h 3732790"/>
              <a:gd name="connsiteX319" fmla="*/ 1368894 w 12193200"/>
              <a:gd name="connsiteY319" fmla="*/ 1042609 h 3732790"/>
              <a:gd name="connsiteX320" fmla="*/ 1368894 w 12193200"/>
              <a:gd name="connsiteY320" fmla="*/ 1053901 h 3732790"/>
              <a:gd name="connsiteX321" fmla="*/ 1380155 w 12193200"/>
              <a:gd name="connsiteY321" fmla="*/ 1053901 h 3732790"/>
              <a:gd name="connsiteX322" fmla="*/ 1380155 w 12193200"/>
              <a:gd name="connsiteY322" fmla="*/ 1067074 h 3732790"/>
              <a:gd name="connsiteX323" fmla="*/ 1387662 w 12193200"/>
              <a:gd name="connsiteY323" fmla="*/ 1067074 h 3732790"/>
              <a:gd name="connsiteX324" fmla="*/ 1387662 w 12193200"/>
              <a:gd name="connsiteY324" fmla="*/ 1110360 h 3732790"/>
              <a:gd name="connsiteX325" fmla="*/ 1398923 w 12193200"/>
              <a:gd name="connsiteY325" fmla="*/ 1110360 h 3732790"/>
              <a:gd name="connsiteX326" fmla="*/ 1398923 w 12193200"/>
              <a:gd name="connsiteY326" fmla="*/ 1050137 h 3732790"/>
              <a:gd name="connsiteX327" fmla="*/ 1408307 w 12193200"/>
              <a:gd name="connsiteY327" fmla="*/ 1050137 h 3732790"/>
              <a:gd name="connsiteX328" fmla="*/ 1408307 w 12193200"/>
              <a:gd name="connsiteY328" fmla="*/ 1040727 h 3732790"/>
              <a:gd name="connsiteX329" fmla="*/ 1434583 w 12193200"/>
              <a:gd name="connsiteY329" fmla="*/ 1040727 h 3732790"/>
              <a:gd name="connsiteX330" fmla="*/ 1434583 w 12193200"/>
              <a:gd name="connsiteY330" fmla="*/ 1035081 h 3732790"/>
              <a:gd name="connsiteX331" fmla="*/ 1457105 w 12193200"/>
              <a:gd name="connsiteY331" fmla="*/ 1035081 h 3732790"/>
              <a:gd name="connsiteX332" fmla="*/ 1457105 w 12193200"/>
              <a:gd name="connsiteY332" fmla="*/ 1023789 h 3732790"/>
              <a:gd name="connsiteX333" fmla="*/ 1434583 w 12193200"/>
              <a:gd name="connsiteY333" fmla="*/ 1023789 h 3732790"/>
              <a:gd name="connsiteX334" fmla="*/ 1434583 w 12193200"/>
              <a:gd name="connsiteY334" fmla="*/ 1012497 h 3732790"/>
              <a:gd name="connsiteX335" fmla="*/ 1457105 w 12193200"/>
              <a:gd name="connsiteY335" fmla="*/ 1012497 h 3732790"/>
              <a:gd name="connsiteX336" fmla="*/ 1457105 w 12193200"/>
              <a:gd name="connsiteY336" fmla="*/ 997442 h 3732790"/>
              <a:gd name="connsiteX337" fmla="*/ 1462735 w 12193200"/>
              <a:gd name="connsiteY337" fmla="*/ 997442 h 3732790"/>
              <a:gd name="connsiteX338" fmla="*/ 1462735 w 12193200"/>
              <a:gd name="connsiteY338" fmla="*/ 984268 h 3732790"/>
              <a:gd name="connsiteX339" fmla="*/ 1472119 w 12193200"/>
              <a:gd name="connsiteY339" fmla="*/ 984268 h 3732790"/>
              <a:gd name="connsiteX340" fmla="*/ 1472119 w 12193200"/>
              <a:gd name="connsiteY340" fmla="*/ 974858 h 3732790"/>
              <a:gd name="connsiteX341" fmla="*/ 1517163 w 12193200"/>
              <a:gd name="connsiteY341" fmla="*/ 974858 h 3732790"/>
              <a:gd name="connsiteX342" fmla="*/ 1517163 w 12193200"/>
              <a:gd name="connsiteY342" fmla="*/ 984268 h 3732790"/>
              <a:gd name="connsiteX343" fmla="*/ 1541562 w 12193200"/>
              <a:gd name="connsiteY343" fmla="*/ 984268 h 3732790"/>
              <a:gd name="connsiteX344" fmla="*/ 1541562 w 12193200"/>
              <a:gd name="connsiteY344" fmla="*/ 997442 h 3732790"/>
              <a:gd name="connsiteX345" fmla="*/ 1603496 w 12193200"/>
              <a:gd name="connsiteY345" fmla="*/ 997442 h 3732790"/>
              <a:gd name="connsiteX346" fmla="*/ 1603496 w 12193200"/>
              <a:gd name="connsiteY346" fmla="*/ 984268 h 3732790"/>
              <a:gd name="connsiteX347" fmla="*/ 1689830 w 12193200"/>
              <a:gd name="connsiteY347" fmla="*/ 984268 h 3732790"/>
              <a:gd name="connsiteX348" fmla="*/ 1689830 w 12193200"/>
              <a:gd name="connsiteY348" fmla="*/ 997442 h 3732790"/>
              <a:gd name="connsiteX349" fmla="*/ 1717982 w 12193200"/>
              <a:gd name="connsiteY349" fmla="*/ 997442 h 3732790"/>
              <a:gd name="connsiteX350" fmla="*/ 1717982 w 12193200"/>
              <a:gd name="connsiteY350" fmla="*/ 984268 h 3732790"/>
              <a:gd name="connsiteX351" fmla="*/ 1740504 w 12193200"/>
              <a:gd name="connsiteY351" fmla="*/ 984268 h 3732790"/>
              <a:gd name="connsiteX352" fmla="*/ 1740504 w 12193200"/>
              <a:gd name="connsiteY352" fmla="*/ 980504 h 3732790"/>
              <a:gd name="connsiteX353" fmla="*/ 1744258 w 12193200"/>
              <a:gd name="connsiteY353" fmla="*/ 980504 h 3732790"/>
              <a:gd name="connsiteX354" fmla="*/ 1744258 w 12193200"/>
              <a:gd name="connsiteY354" fmla="*/ 974858 h 3732790"/>
              <a:gd name="connsiteX355" fmla="*/ 1776164 w 12193200"/>
              <a:gd name="connsiteY355" fmla="*/ 974858 h 3732790"/>
              <a:gd name="connsiteX356" fmla="*/ 1776164 w 12193200"/>
              <a:gd name="connsiteY356" fmla="*/ 980504 h 3732790"/>
              <a:gd name="connsiteX357" fmla="*/ 1789302 w 12193200"/>
              <a:gd name="connsiteY357" fmla="*/ 980504 h 3732790"/>
              <a:gd name="connsiteX358" fmla="*/ 1789302 w 12193200"/>
              <a:gd name="connsiteY358" fmla="*/ 965448 h 3732790"/>
              <a:gd name="connsiteX359" fmla="*/ 1821207 w 12193200"/>
              <a:gd name="connsiteY359" fmla="*/ 965448 h 3732790"/>
              <a:gd name="connsiteX360" fmla="*/ 1821207 w 12193200"/>
              <a:gd name="connsiteY360" fmla="*/ 980504 h 3732790"/>
              <a:gd name="connsiteX361" fmla="*/ 1826838 w 12193200"/>
              <a:gd name="connsiteY361" fmla="*/ 980504 h 3732790"/>
              <a:gd name="connsiteX362" fmla="*/ 1826838 w 12193200"/>
              <a:gd name="connsiteY362" fmla="*/ 984268 h 3732790"/>
              <a:gd name="connsiteX363" fmla="*/ 1826838 w 12193200"/>
              <a:gd name="connsiteY363" fmla="*/ 997442 h 3732790"/>
              <a:gd name="connsiteX364" fmla="*/ 1879389 w 12193200"/>
              <a:gd name="connsiteY364" fmla="*/ 997442 h 3732790"/>
              <a:gd name="connsiteX365" fmla="*/ 1879389 w 12193200"/>
              <a:gd name="connsiteY365" fmla="*/ 1110360 h 3732790"/>
              <a:gd name="connsiteX366" fmla="*/ 1924433 w 12193200"/>
              <a:gd name="connsiteY366" fmla="*/ 1110360 h 3732790"/>
              <a:gd name="connsiteX367" fmla="*/ 1924433 w 12193200"/>
              <a:gd name="connsiteY367" fmla="*/ 1104714 h 3732790"/>
              <a:gd name="connsiteX368" fmla="*/ 1956338 w 12193200"/>
              <a:gd name="connsiteY368" fmla="*/ 1104714 h 3732790"/>
              <a:gd name="connsiteX369" fmla="*/ 1956338 w 12193200"/>
              <a:gd name="connsiteY369" fmla="*/ 1087776 h 3732790"/>
              <a:gd name="connsiteX370" fmla="*/ 1980737 w 12193200"/>
              <a:gd name="connsiteY370" fmla="*/ 1087776 h 3732790"/>
              <a:gd name="connsiteX371" fmla="*/ 1980737 w 12193200"/>
              <a:gd name="connsiteY371" fmla="*/ 1072720 h 3732790"/>
              <a:gd name="connsiteX372" fmla="*/ 2008889 w 12193200"/>
              <a:gd name="connsiteY372" fmla="*/ 1072720 h 3732790"/>
              <a:gd name="connsiteX373" fmla="*/ 2008889 w 12193200"/>
              <a:gd name="connsiteY373" fmla="*/ 1067074 h 3732790"/>
              <a:gd name="connsiteX374" fmla="*/ 2029534 w 12193200"/>
              <a:gd name="connsiteY374" fmla="*/ 1067074 h 3732790"/>
              <a:gd name="connsiteX375" fmla="*/ 2029534 w 12193200"/>
              <a:gd name="connsiteY375" fmla="*/ 1052019 h 3732790"/>
              <a:gd name="connsiteX376" fmla="*/ 2072701 w 12193200"/>
              <a:gd name="connsiteY376" fmla="*/ 1052019 h 3732790"/>
              <a:gd name="connsiteX377" fmla="*/ 2072701 w 12193200"/>
              <a:gd name="connsiteY377" fmla="*/ 818655 h 3732790"/>
              <a:gd name="connsiteX378" fmla="*/ 2106484 w 12193200"/>
              <a:gd name="connsiteY378" fmla="*/ 818655 h 3732790"/>
              <a:gd name="connsiteX379" fmla="*/ 2106484 w 12193200"/>
              <a:gd name="connsiteY379" fmla="*/ 720793 h 3732790"/>
              <a:gd name="connsiteX380" fmla="*/ 2123375 w 12193200"/>
              <a:gd name="connsiteY380" fmla="*/ 720793 h 3732790"/>
              <a:gd name="connsiteX381" fmla="*/ 2123375 w 12193200"/>
              <a:gd name="connsiteY381" fmla="*/ 694445 h 3732790"/>
              <a:gd name="connsiteX382" fmla="*/ 2134636 w 12193200"/>
              <a:gd name="connsiteY382" fmla="*/ 694445 h 3732790"/>
              <a:gd name="connsiteX383" fmla="*/ 2134636 w 12193200"/>
              <a:gd name="connsiteY383" fmla="*/ 660570 h 3732790"/>
              <a:gd name="connsiteX384" fmla="*/ 2174049 w 12193200"/>
              <a:gd name="connsiteY384" fmla="*/ 660570 h 3732790"/>
              <a:gd name="connsiteX385" fmla="*/ 2174049 w 12193200"/>
              <a:gd name="connsiteY385" fmla="*/ 598465 h 3732790"/>
              <a:gd name="connsiteX386" fmla="*/ 2177803 w 12193200"/>
              <a:gd name="connsiteY386" fmla="*/ 602229 h 3732790"/>
              <a:gd name="connsiteX387" fmla="*/ 2177803 w 12193200"/>
              <a:gd name="connsiteY387" fmla="*/ 660570 h 3732790"/>
              <a:gd name="connsiteX388" fmla="*/ 2200325 w 12193200"/>
              <a:gd name="connsiteY388" fmla="*/ 660570 h 3732790"/>
              <a:gd name="connsiteX389" fmla="*/ 2200325 w 12193200"/>
              <a:gd name="connsiteY389" fmla="*/ 694445 h 3732790"/>
              <a:gd name="connsiteX390" fmla="*/ 2232231 w 12193200"/>
              <a:gd name="connsiteY390" fmla="*/ 694445 h 3732790"/>
              <a:gd name="connsiteX391" fmla="*/ 2232231 w 12193200"/>
              <a:gd name="connsiteY391" fmla="*/ 720793 h 3732790"/>
              <a:gd name="connsiteX392" fmla="*/ 2249122 w 12193200"/>
              <a:gd name="connsiteY392" fmla="*/ 720793 h 3732790"/>
              <a:gd name="connsiteX393" fmla="*/ 2249122 w 12193200"/>
              <a:gd name="connsiteY393" fmla="*/ 818655 h 3732790"/>
              <a:gd name="connsiteX394" fmla="*/ 2256629 w 12193200"/>
              <a:gd name="connsiteY394" fmla="*/ 818655 h 3732790"/>
              <a:gd name="connsiteX395" fmla="*/ 2256629 w 12193200"/>
              <a:gd name="connsiteY395" fmla="*/ 978622 h 3732790"/>
              <a:gd name="connsiteX396" fmla="*/ 2279151 w 12193200"/>
              <a:gd name="connsiteY396" fmla="*/ 978622 h 3732790"/>
              <a:gd name="connsiteX397" fmla="*/ 2279151 w 12193200"/>
              <a:gd name="connsiteY397" fmla="*/ 871350 h 3732790"/>
              <a:gd name="connsiteX398" fmla="*/ 2290412 w 12193200"/>
              <a:gd name="connsiteY398" fmla="*/ 871350 h 3732790"/>
              <a:gd name="connsiteX399" fmla="*/ 2290412 w 12193200"/>
              <a:gd name="connsiteY399" fmla="*/ 852530 h 3732790"/>
              <a:gd name="connsiteX400" fmla="*/ 2312934 w 12193200"/>
              <a:gd name="connsiteY400" fmla="*/ 852530 h 3732790"/>
              <a:gd name="connsiteX401" fmla="*/ 2312934 w 12193200"/>
              <a:gd name="connsiteY401" fmla="*/ 839357 h 3732790"/>
              <a:gd name="connsiteX402" fmla="*/ 2449942 w 12193200"/>
              <a:gd name="connsiteY402" fmla="*/ 839357 h 3732790"/>
              <a:gd name="connsiteX403" fmla="*/ 2449942 w 12193200"/>
              <a:gd name="connsiteY403" fmla="*/ 852530 h 3732790"/>
              <a:gd name="connsiteX404" fmla="*/ 2472464 w 12193200"/>
              <a:gd name="connsiteY404" fmla="*/ 852530 h 3732790"/>
              <a:gd name="connsiteX405" fmla="*/ 2472464 w 12193200"/>
              <a:gd name="connsiteY405" fmla="*/ 871350 h 3732790"/>
              <a:gd name="connsiteX406" fmla="*/ 2483724 w 12193200"/>
              <a:gd name="connsiteY406" fmla="*/ 871350 h 3732790"/>
              <a:gd name="connsiteX407" fmla="*/ 2483724 w 12193200"/>
              <a:gd name="connsiteY407" fmla="*/ 978622 h 3732790"/>
              <a:gd name="connsiteX408" fmla="*/ 2521261 w 12193200"/>
              <a:gd name="connsiteY408" fmla="*/ 978622 h 3732790"/>
              <a:gd name="connsiteX409" fmla="*/ 2521261 w 12193200"/>
              <a:gd name="connsiteY409" fmla="*/ 1057665 h 3732790"/>
              <a:gd name="connsiteX410" fmla="*/ 2564428 w 12193200"/>
              <a:gd name="connsiteY410" fmla="*/ 1057665 h 3732790"/>
              <a:gd name="connsiteX411" fmla="*/ 2564428 w 12193200"/>
              <a:gd name="connsiteY411" fmla="*/ 978622 h 3732790"/>
              <a:gd name="connsiteX412" fmla="*/ 2744602 w 12193200"/>
              <a:gd name="connsiteY412" fmla="*/ 671862 h 3732790"/>
              <a:gd name="connsiteX413" fmla="*/ 2744602 w 12193200"/>
              <a:gd name="connsiteY413" fmla="*/ 538242 h 3732790"/>
              <a:gd name="connsiteX414" fmla="*/ 2752110 w 12193200"/>
              <a:gd name="connsiteY414" fmla="*/ 538242 h 3732790"/>
              <a:gd name="connsiteX415" fmla="*/ 2752110 w 12193200"/>
              <a:gd name="connsiteY415" fmla="*/ 666216 h 3732790"/>
              <a:gd name="connsiteX416" fmla="*/ 2761493 w 12193200"/>
              <a:gd name="connsiteY416" fmla="*/ 660570 h 3732790"/>
              <a:gd name="connsiteX417" fmla="*/ 2785892 w 12193200"/>
              <a:gd name="connsiteY417" fmla="*/ 660570 h 3732790"/>
              <a:gd name="connsiteX418" fmla="*/ 2785892 w 12193200"/>
              <a:gd name="connsiteY418" fmla="*/ 845002 h 3732790"/>
              <a:gd name="connsiteX419" fmla="*/ 2802784 w 12193200"/>
              <a:gd name="connsiteY419" fmla="*/ 845002 h 3732790"/>
              <a:gd name="connsiteX420" fmla="*/ 2802784 w 12193200"/>
              <a:gd name="connsiteY420" fmla="*/ 1023789 h 3732790"/>
              <a:gd name="connsiteX421" fmla="*/ 2862842 w 12193200"/>
              <a:gd name="connsiteY421" fmla="*/ 1023789 h 3732790"/>
              <a:gd name="connsiteX422" fmla="*/ 2862842 w 12193200"/>
              <a:gd name="connsiteY422" fmla="*/ 916517 h 3732790"/>
              <a:gd name="connsiteX423" fmla="*/ 2862842 w 12193200"/>
              <a:gd name="connsiteY423" fmla="*/ 871350 h 3732790"/>
              <a:gd name="connsiteX424" fmla="*/ 2883487 w 12193200"/>
              <a:gd name="connsiteY424" fmla="*/ 871350 h 3732790"/>
              <a:gd name="connsiteX425" fmla="*/ 2883487 w 12193200"/>
              <a:gd name="connsiteY425" fmla="*/ 762196 h 3732790"/>
              <a:gd name="connsiteX426" fmla="*/ 2932284 w 12193200"/>
              <a:gd name="connsiteY426" fmla="*/ 762196 h 3732790"/>
              <a:gd name="connsiteX427" fmla="*/ 2932284 w 12193200"/>
              <a:gd name="connsiteY427" fmla="*/ 871350 h 3732790"/>
              <a:gd name="connsiteX428" fmla="*/ 2954806 w 12193200"/>
              <a:gd name="connsiteY428" fmla="*/ 871350 h 3732790"/>
              <a:gd name="connsiteX429" fmla="*/ 2954806 w 12193200"/>
              <a:gd name="connsiteY429" fmla="*/ 916517 h 3732790"/>
              <a:gd name="connsiteX430" fmla="*/ 2969820 w 12193200"/>
              <a:gd name="connsiteY430" fmla="*/ 916517 h 3732790"/>
              <a:gd name="connsiteX431" fmla="*/ 2969820 w 12193200"/>
              <a:gd name="connsiteY431" fmla="*/ 1023789 h 3732790"/>
              <a:gd name="connsiteX432" fmla="*/ 2996096 w 12193200"/>
              <a:gd name="connsiteY432" fmla="*/ 1023789 h 3732790"/>
              <a:gd name="connsiteX433" fmla="*/ 2996096 w 12193200"/>
              <a:gd name="connsiteY433" fmla="*/ 1048255 h 3732790"/>
              <a:gd name="connsiteX434" fmla="*/ 3005480 w 12193200"/>
              <a:gd name="connsiteY434" fmla="*/ 1048255 h 3732790"/>
              <a:gd name="connsiteX435" fmla="*/ 3005480 w 12193200"/>
              <a:gd name="connsiteY435" fmla="*/ 1065192 h 3732790"/>
              <a:gd name="connsiteX436" fmla="*/ 3026125 w 12193200"/>
              <a:gd name="connsiteY436" fmla="*/ 1065192 h 3732790"/>
              <a:gd name="connsiteX437" fmla="*/ 3026125 w 12193200"/>
              <a:gd name="connsiteY437" fmla="*/ 1140471 h 3732790"/>
              <a:gd name="connsiteX438" fmla="*/ 3039263 w 12193200"/>
              <a:gd name="connsiteY438" fmla="*/ 1140471 h 3732790"/>
              <a:gd name="connsiteX439" fmla="*/ 3039263 w 12193200"/>
              <a:gd name="connsiteY439" fmla="*/ 1129179 h 3732790"/>
              <a:gd name="connsiteX440" fmla="*/ 3054277 w 12193200"/>
              <a:gd name="connsiteY440" fmla="*/ 1129179 h 3732790"/>
              <a:gd name="connsiteX441" fmla="*/ 3054277 w 12193200"/>
              <a:gd name="connsiteY441" fmla="*/ 1112242 h 3732790"/>
              <a:gd name="connsiteX442" fmla="*/ 3091814 w 12193200"/>
              <a:gd name="connsiteY442" fmla="*/ 1112242 h 3732790"/>
              <a:gd name="connsiteX443" fmla="*/ 3091814 w 12193200"/>
              <a:gd name="connsiteY443" fmla="*/ 1129179 h 3732790"/>
              <a:gd name="connsiteX444" fmla="*/ 3108705 w 12193200"/>
              <a:gd name="connsiteY444" fmla="*/ 1129179 h 3732790"/>
              <a:gd name="connsiteX445" fmla="*/ 3108705 w 12193200"/>
              <a:gd name="connsiteY445" fmla="*/ 1140471 h 3732790"/>
              <a:gd name="connsiteX446" fmla="*/ 3125596 w 12193200"/>
              <a:gd name="connsiteY446" fmla="*/ 1140471 h 3732790"/>
              <a:gd name="connsiteX447" fmla="*/ 3125596 w 12193200"/>
              <a:gd name="connsiteY447" fmla="*/ 1153645 h 3732790"/>
              <a:gd name="connsiteX448" fmla="*/ 3176271 w 12193200"/>
              <a:gd name="connsiteY448" fmla="*/ 1153645 h 3732790"/>
              <a:gd name="connsiteX449" fmla="*/ 3176271 w 12193200"/>
              <a:gd name="connsiteY449" fmla="*/ 871350 h 3732790"/>
              <a:gd name="connsiteX450" fmla="*/ 3185655 w 12193200"/>
              <a:gd name="connsiteY450" fmla="*/ 871350 h 3732790"/>
              <a:gd name="connsiteX451" fmla="*/ 3185655 w 12193200"/>
              <a:gd name="connsiteY451" fmla="*/ 852530 h 3732790"/>
              <a:gd name="connsiteX452" fmla="*/ 3198792 w 12193200"/>
              <a:gd name="connsiteY452" fmla="*/ 852530 h 3732790"/>
              <a:gd name="connsiteX453" fmla="*/ 3198792 w 12193200"/>
              <a:gd name="connsiteY453" fmla="*/ 839357 h 3732790"/>
              <a:gd name="connsiteX454" fmla="*/ 3356445 w 12193200"/>
              <a:gd name="connsiteY454" fmla="*/ 839357 h 3732790"/>
              <a:gd name="connsiteX455" fmla="*/ 3356445 w 12193200"/>
              <a:gd name="connsiteY455" fmla="*/ 852530 h 3732790"/>
              <a:gd name="connsiteX456" fmla="*/ 3369583 w 12193200"/>
              <a:gd name="connsiteY456" fmla="*/ 852530 h 3732790"/>
              <a:gd name="connsiteX457" fmla="*/ 3369583 w 12193200"/>
              <a:gd name="connsiteY457" fmla="*/ 871350 h 3732790"/>
              <a:gd name="connsiteX458" fmla="*/ 3380844 w 12193200"/>
              <a:gd name="connsiteY458" fmla="*/ 871350 h 3732790"/>
              <a:gd name="connsiteX459" fmla="*/ 3380844 w 12193200"/>
              <a:gd name="connsiteY459" fmla="*/ 1153645 h 3732790"/>
              <a:gd name="connsiteX460" fmla="*/ 3399612 w 12193200"/>
              <a:gd name="connsiteY460" fmla="*/ 1153645 h 3732790"/>
              <a:gd name="connsiteX461" fmla="*/ 3399612 w 12193200"/>
              <a:gd name="connsiteY461" fmla="*/ 1082130 h 3732790"/>
              <a:gd name="connsiteX462" fmla="*/ 3407119 w 12193200"/>
              <a:gd name="connsiteY462" fmla="*/ 1082130 h 3732790"/>
              <a:gd name="connsiteX463" fmla="*/ 3407119 w 12193200"/>
              <a:gd name="connsiteY463" fmla="*/ 1068956 h 3732790"/>
              <a:gd name="connsiteX464" fmla="*/ 3424011 w 12193200"/>
              <a:gd name="connsiteY464" fmla="*/ 1068956 h 3732790"/>
              <a:gd name="connsiteX465" fmla="*/ 3424011 w 12193200"/>
              <a:gd name="connsiteY465" fmla="*/ 1061428 h 3732790"/>
              <a:gd name="connsiteX466" fmla="*/ 3497206 w 12193200"/>
              <a:gd name="connsiteY466" fmla="*/ 1061428 h 3732790"/>
              <a:gd name="connsiteX467" fmla="*/ 3497206 w 12193200"/>
              <a:gd name="connsiteY467" fmla="*/ 1068956 h 3732790"/>
              <a:gd name="connsiteX468" fmla="*/ 3512221 w 12193200"/>
              <a:gd name="connsiteY468" fmla="*/ 1068956 h 3732790"/>
              <a:gd name="connsiteX469" fmla="*/ 3512221 w 12193200"/>
              <a:gd name="connsiteY469" fmla="*/ 1082130 h 3732790"/>
              <a:gd name="connsiteX470" fmla="*/ 3519728 w 12193200"/>
              <a:gd name="connsiteY470" fmla="*/ 1082130 h 3732790"/>
              <a:gd name="connsiteX471" fmla="*/ 3519728 w 12193200"/>
              <a:gd name="connsiteY471" fmla="*/ 1093422 h 3732790"/>
              <a:gd name="connsiteX472" fmla="*/ 3561018 w 12193200"/>
              <a:gd name="connsiteY472" fmla="*/ 1093422 h 3732790"/>
              <a:gd name="connsiteX473" fmla="*/ 3561018 w 12193200"/>
              <a:gd name="connsiteY473" fmla="*/ 1035081 h 3732790"/>
              <a:gd name="connsiteX474" fmla="*/ 3568525 w 12193200"/>
              <a:gd name="connsiteY474" fmla="*/ 1035081 h 3732790"/>
              <a:gd name="connsiteX475" fmla="*/ 3568525 w 12193200"/>
              <a:gd name="connsiteY475" fmla="*/ 1021907 h 3732790"/>
              <a:gd name="connsiteX476" fmla="*/ 3583540 w 12193200"/>
              <a:gd name="connsiteY476" fmla="*/ 1021907 h 3732790"/>
              <a:gd name="connsiteX477" fmla="*/ 3583540 w 12193200"/>
              <a:gd name="connsiteY477" fmla="*/ 1012497 h 3732790"/>
              <a:gd name="connsiteX478" fmla="*/ 3602308 w 12193200"/>
              <a:gd name="connsiteY478" fmla="*/ 1012497 h 3732790"/>
              <a:gd name="connsiteX479" fmla="*/ 3602308 w 12193200"/>
              <a:gd name="connsiteY479" fmla="*/ 976740 h 3732790"/>
              <a:gd name="connsiteX480" fmla="*/ 3624830 w 12193200"/>
              <a:gd name="connsiteY480" fmla="*/ 976740 h 3732790"/>
              <a:gd name="connsiteX481" fmla="*/ 3630461 w 12193200"/>
              <a:gd name="connsiteY481" fmla="*/ 824301 h 3732790"/>
              <a:gd name="connsiteX482" fmla="*/ 3609816 w 12193200"/>
              <a:gd name="connsiteY482" fmla="*/ 814891 h 3732790"/>
              <a:gd name="connsiteX483" fmla="*/ 3609816 w 12193200"/>
              <a:gd name="connsiteY483" fmla="*/ 805481 h 3732790"/>
              <a:gd name="connsiteX484" fmla="*/ 3604185 w 12193200"/>
              <a:gd name="connsiteY484" fmla="*/ 805481 h 3732790"/>
              <a:gd name="connsiteX485" fmla="*/ 3604185 w 12193200"/>
              <a:gd name="connsiteY485" fmla="*/ 790425 h 3732790"/>
              <a:gd name="connsiteX486" fmla="*/ 3609816 w 12193200"/>
              <a:gd name="connsiteY486" fmla="*/ 790425 h 3732790"/>
              <a:gd name="connsiteX487" fmla="*/ 3609816 w 12193200"/>
              <a:gd name="connsiteY487" fmla="*/ 788543 h 3732790"/>
              <a:gd name="connsiteX488" fmla="*/ 3617323 w 12193200"/>
              <a:gd name="connsiteY488" fmla="*/ 788543 h 3732790"/>
              <a:gd name="connsiteX489" fmla="*/ 3617323 w 12193200"/>
              <a:gd name="connsiteY489" fmla="*/ 764078 h 3732790"/>
              <a:gd name="connsiteX490" fmla="*/ 3630461 w 12193200"/>
              <a:gd name="connsiteY490" fmla="*/ 764078 h 3732790"/>
              <a:gd name="connsiteX491" fmla="*/ 3630461 w 12193200"/>
              <a:gd name="connsiteY491" fmla="*/ 752786 h 3732790"/>
              <a:gd name="connsiteX492" fmla="*/ 3639845 w 12193200"/>
              <a:gd name="connsiteY492" fmla="*/ 752786 h 3732790"/>
              <a:gd name="connsiteX493" fmla="*/ 3641722 w 12193200"/>
              <a:gd name="connsiteY493" fmla="*/ 624812 h 3732790"/>
              <a:gd name="connsiteX494" fmla="*/ 3647352 w 12193200"/>
              <a:gd name="connsiteY494" fmla="*/ 624812 h 3732790"/>
              <a:gd name="connsiteX495" fmla="*/ 3647352 w 12193200"/>
              <a:gd name="connsiteY495" fmla="*/ 752786 h 3732790"/>
              <a:gd name="connsiteX496" fmla="*/ 3656736 w 12193200"/>
              <a:gd name="connsiteY496" fmla="*/ 752786 h 3732790"/>
              <a:gd name="connsiteX497" fmla="*/ 3656736 w 12193200"/>
              <a:gd name="connsiteY497" fmla="*/ 764078 h 3732790"/>
              <a:gd name="connsiteX498" fmla="*/ 3669874 w 12193200"/>
              <a:gd name="connsiteY498" fmla="*/ 764078 h 3732790"/>
              <a:gd name="connsiteX499" fmla="*/ 3669874 w 12193200"/>
              <a:gd name="connsiteY499" fmla="*/ 788543 h 3732790"/>
              <a:gd name="connsiteX500" fmla="*/ 3679258 w 12193200"/>
              <a:gd name="connsiteY500" fmla="*/ 788543 h 3732790"/>
              <a:gd name="connsiteX501" fmla="*/ 3679258 w 12193200"/>
              <a:gd name="connsiteY501" fmla="*/ 790425 h 3732790"/>
              <a:gd name="connsiteX502" fmla="*/ 3684888 w 12193200"/>
              <a:gd name="connsiteY502" fmla="*/ 790425 h 3732790"/>
              <a:gd name="connsiteX503" fmla="*/ 3684888 w 12193200"/>
              <a:gd name="connsiteY503" fmla="*/ 805481 h 3732790"/>
              <a:gd name="connsiteX504" fmla="*/ 3679258 w 12193200"/>
              <a:gd name="connsiteY504" fmla="*/ 805481 h 3732790"/>
              <a:gd name="connsiteX505" fmla="*/ 3679258 w 12193200"/>
              <a:gd name="connsiteY505" fmla="*/ 814891 h 3732790"/>
              <a:gd name="connsiteX506" fmla="*/ 3658613 w 12193200"/>
              <a:gd name="connsiteY506" fmla="*/ 824301 h 3732790"/>
              <a:gd name="connsiteX507" fmla="*/ 3664243 w 12193200"/>
              <a:gd name="connsiteY507" fmla="*/ 976740 h 3732790"/>
              <a:gd name="connsiteX508" fmla="*/ 3684888 w 12193200"/>
              <a:gd name="connsiteY508" fmla="*/ 976740 h 3732790"/>
              <a:gd name="connsiteX509" fmla="*/ 3684888 w 12193200"/>
              <a:gd name="connsiteY509" fmla="*/ 1012497 h 3732790"/>
              <a:gd name="connsiteX510" fmla="*/ 3705533 w 12193200"/>
              <a:gd name="connsiteY510" fmla="*/ 1012497 h 3732790"/>
              <a:gd name="connsiteX511" fmla="*/ 3705533 w 12193200"/>
              <a:gd name="connsiteY511" fmla="*/ 1021907 h 3732790"/>
              <a:gd name="connsiteX512" fmla="*/ 3714918 w 12193200"/>
              <a:gd name="connsiteY512" fmla="*/ 1021907 h 3732790"/>
              <a:gd name="connsiteX513" fmla="*/ 3714918 w 12193200"/>
              <a:gd name="connsiteY513" fmla="*/ 976740 h 3732790"/>
              <a:gd name="connsiteX514" fmla="*/ 3746823 w 12193200"/>
              <a:gd name="connsiteY514" fmla="*/ 976740 h 3732790"/>
              <a:gd name="connsiteX515" fmla="*/ 3746823 w 12193200"/>
              <a:gd name="connsiteY515" fmla="*/ 952274 h 3732790"/>
              <a:gd name="connsiteX516" fmla="*/ 3788113 w 12193200"/>
              <a:gd name="connsiteY516" fmla="*/ 952274 h 3732790"/>
              <a:gd name="connsiteX517" fmla="*/ 3788113 w 12193200"/>
              <a:gd name="connsiteY517" fmla="*/ 924045 h 3732790"/>
              <a:gd name="connsiteX518" fmla="*/ 3825650 w 12193200"/>
              <a:gd name="connsiteY518" fmla="*/ 924045 h 3732790"/>
              <a:gd name="connsiteX519" fmla="*/ 3825650 w 12193200"/>
              <a:gd name="connsiteY519" fmla="*/ 905225 h 3732790"/>
              <a:gd name="connsiteX520" fmla="*/ 3874447 w 12193200"/>
              <a:gd name="connsiteY520" fmla="*/ 905225 h 3732790"/>
              <a:gd name="connsiteX521" fmla="*/ 3874447 w 12193200"/>
              <a:gd name="connsiteY521" fmla="*/ 882642 h 3732790"/>
              <a:gd name="connsiteX522" fmla="*/ 3874447 w 12193200"/>
              <a:gd name="connsiteY522" fmla="*/ 863822 h 3732790"/>
              <a:gd name="connsiteX523" fmla="*/ 3898846 w 12193200"/>
              <a:gd name="connsiteY523" fmla="*/ 863822 h 3732790"/>
              <a:gd name="connsiteX524" fmla="*/ 3898846 w 12193200"/>
              <a:gd name="connsiteY524" fmla="*/ 882642 h 3732790"/>
              <a:gd name="connsiteX525" fmla="*/ 3898846 w 12193200"/>
              <a:gd name="connsiteY525" fmla="*/ 905225 h 3732790"/>
              <a:gd name="connsiteX526" fmla="*/ 3913860 w 12193200"/>
              <a:gd name="connsiteY526" fmla="*/ 905225 h 3732790"/>
              <a:gd name="connsiteX527" fmla="*/ 3913860 w 12193200"/>
              <a:gd name="connsiteY527" fmla="*/ 882642 h 3732790"/>
              <a:gd name="connsiteX528" fmla="*/ 3964534 w 12193200"/>
              <a:gd name="connsiteY528" fmla="*/ 882642 h 3732790"/>
              <a:gd name="connsiteX529" fmla="*/ 3964534 w 12193200"/>
              <a:gd name="connsiteY529" fmla="*/ 893934 h 3732790"/>
              <a:gd name="connsiteX530" fmla="*/ 4022716 w 12193200"/>
              <a:gd name="connsiteY530" fmla="*/ 893934 h 3732790"/>
              <a:gd name="connsiteX531" fmla="*/ 4022716 w 12193200"/>
              <a:gd name="connsiteY531" fmla="*/ 905225 h 3732790"/>
              <a:gd name="connsiteX532" fmla="*/ 4095911 w 12193200"/>
              <a:gd name="connsiteY532" fmla="*/ 905225 h 3732790"/>
              <a:gd name="connsiteX533" fmla="*/ 4095911 w 12193200"/>
              <a:gd name="connsiteY533" fmla="*/ 924045 h 3732790"/>
              <a:gd name="connsiteX534" fmla="*/ 4133448 w 12193200"/>
              <a:gd name="connsiteY534" fmla="*/ 924045 h 3732790"/>
              <a:gd name="connsiteX535" fmla="*/ 4133448 w 12193200"/>
              <a:gd name="connsiteY535" fmla="*/ 871350 h 3732790"/>
              <a:gd name="connsiteX536" fmla="*/ 4142832 w 12193200"/>
              <a:gd name="connsiteY536" fmla="*/ 871350 h 3732790"/>
              <a:gd name="connsiteX537" fmla="*/ 4142832 w 12193200"/>
              <a:gd name="connsiteY537" fmla="*/ 852530 h 3732790"/>
              <a:gd name="connsiteX538" fmla="*/ 4144709 w 12193200"/>
              <a:gd name="connsiteY538" fmla="*/ 852530 h 3732790"/>
              <a:gd name="connsiteX539" fmla="*/ 4144709 w 12193200"/>
              <a:gd name="connsiteY539" fmla="*/ 656806 h 3732790"/>
              <a:gd name="connsiteX540" fmla="*/ 4140955 w 12193200"/>
              <a:gd name="connsiteY540" fmla="*/ 656806 h 3732790"/>
              <a:gd name="connsiteX541" fmla="*/ 4140955 w 12193200"/>
              <a:gd name="connsiteY541" fmla="*/ 632340 h 3732790"/>
              <a:gd name="connsiteX542" fmla="*/ 4157847 w 12193200"/>
              <a:gd name="connsiteY542" fmla="*/ 632340 h 3732790"/>
              <a:gd name="connsiteX543" fmla="*/ 4157847 w 12193200"/>
              <a:gd name="connsiteY543" fmla="*/ 508131 h 3732790"/>
              <a:gd name="connsiteX544" fmla="*/ 4150339 w 12193200"/>
              <a:gd name="connsiteY544" fmla="*/ 508131 h 3732790"/>
              <a:gd name="connsiteX545" fmla="*/ 4150339 w 12193200"/>
              <a:gd name="connsiteY545" fmla="*/ 483665 h 3732790"/>
              <a:gd name="connsiteX546" fmla="*/ 4157847 w 12193200"/>
              <a:gd name="connsiteY546" fmla="*/ 483665 h 3732790"/>
              <a:gd name="connsiteX547" fmla="*/ 4157847 w 12193200"/>
              <a:gd name="connsiteY547" fmla="*/ 393331 h 3732790"/>
              <a:gd name="connsiteX548" fmla="*/ 4169108 w 12193200"/>
              <a:gd name="connsiteY548" fmla="*/ 393331 h 3732790"/>
              <a:gd name="connsiteX549" fmla="*/ 4169108 w 12193200"/>
              <a:gd name="connsiteY549" fmla="*/ 370747 h 3732790"/>
              <a:gd name="connsiteX550" fmla="*/ 4180368 w 12193200"/>
              <a:gd name="connsiteY550" fmla="*/ 370747 h 3732790"/>
              <a:gd name="connsiteX551" fmla="*/ 4180368 w 12193200"/>
              <a:gd name="connsiteY551" fmla="*/ 291705 h 3732790"/>
              <a:gd name="connsiteX552" fmla="*/ 4187876 w 12193200"/>
              <a:gd name="connsiteY552" fmla="*/ 291705 h 3732790"/>
              <a:gd name="connsiteX553" fmla="*/ 4197260 w 12193200"/>
              <a:gd name="connsiteY553" fmla="*/ 291705 h 3732790"/>
              <a:gd name="connsiteX554" fmla="*/ 4197260 w 12193200"/>
              <a:gd name="connsiteY554" fmla="*/ 370747 h 3732790"/>
              <a:gd name="connsiteX555" fmla="*/ 4229166 w 12193200"/>
              <a:gd name="connsiteY555" fmla="*/ 370747 h 3732790"/>
              <a:gd name="connsiteX556" fmla="*/ 4229166 w 12193200"/>
              <a:gd name="connsiteY556" fmla="*/ 299232 h 3732790"/>
              <a:gd name="connsiteX557" fmla="*/ 4231042 w 12193200"/>
              <a:gd name="connsiteY557" fmla="*/ 299232 h 3732790"/>
              <a:gd name="connsiteX558" fmla="*/ 4231042 w 12193200"/>
              <a:gd name="connsiteY558" fmla="*/ 370747 h 3732790"/>
              <a:gd name="connsiteX559" fmla="*/ 4259195 w 12193200"/>
              <a:gd name="connsiteY559" fmla="*/ 370747 h 3732790"/>
              <a:gd name="connsiteX560" fmla="*/ 4259195 w 12193200"/>
              <a:gd name="connsiteY560" fmla="*/ 393331 h 3732790"/>
              <a:gd name="connsiteX561" fmla="*/ 4270456 w 12193200"/>
              <a:gd name="connsiteY561" fmla="*/ 393331 h 3732790"/>
              <a:gd name="connsiteX562" fmla="*/ 4270456 w 12193200"/>
              <a:gd name="connsiteY562" fmla="*/ 483665 h 3732790"/>
              <a:gd name="connsiteX563" fmla="*/ 4277963 w 12193200"/>
              <a:gd name="connsiteY563" fmla="*/ 483665 h 3732790"/>
              <a:gd name="connsiteX564" fmla="*/ 4277963 w 12193200"/>
              <a:gd name="connsiteY564" fmla="*/ 508131 h 3732790"/>
              <a:gd name="connsiteX565" fmla="*/ 4270456 w 12193200"/>
              <a:gd name="connsiteY565" fmla="*/ 508131 h 3732790"/>
              <a:gd name="connsiteX566" fmla="*/ 4270456 w 12193200"/>
              <a:gd name="connsiteY566" fmla="*/ 632340 h 3732790"/>
              <a:gd name="connsiteX567" fmla="*/ 4287347 w 12193200"/>
              <a:gd name="connsiteY567" fmla="*/ 632340 h 3732790"/>
              <a:gd name="connsiteX568" fmla="*/ 4287347 w 12193200"/>
              <a:gd name="connsiteY568" fmla="*/ 656806 h 3732790"/>
              <a:gd name="connsiteX569" fmla="*/ 4283593 w 12193200"/>
              <a:gd name="connsiteY569" fmla="*/ 656806 h 3732790"/>
              <a:gd name="connsiteX570" fmla="*/ 4283593 w 12193200"/>
              <a:gd name="connsiteY570" fmla="*/ 839357 h 3732790"/>
              <a:gd name="connsiteX571" fmla="*/ 4351160 w 12193200"/>
              <a:gd name="connsiteY571" fmla="*/ 839357 h 3732790"/>
              <a:gd name="connsiteX572" fmla="*/ 4351160 w 12193200"/>
              <a:gd name="connsiteY572" fmla="*/ 852530 h 3732790"/>
              <a:gd name="connsiteX573" fmla="*/ 4362420 w 12193200"/>
              <a:gd name="connsiteY573" fmla="*/ 852530 h 3732790"/>
              <a:gd name="connsiteX574" fmla="*/ 4362420 w 12193200"/>
              <a:gd name="connsiteY574" fmla="*/ 871350 h 3732790"/>
              <a:gd name="connsiteX575" fmla="*/ 4373681 w 12193200"/>
              <a:gd name="connsiteY575" fmla="*/ 871350 h 3732790"/>
              <a:gd name="connsiteX576" fmla="*/ 4373681 w 12193200"/>
              <a:gd name="connsiteY576" fmla="*/ 1050137 h 3732790"/>
              <a:gd name="connsiteX577" fmla="*/ 4401833 w 12193200"/>
              <a:gd name="connsiteY577" fmla="*/ 1050137 h 3732790"/>
              <a:gd name="connsiteX578" fmla="*/ 4401833 w 12193200"/>
              <a:gd name="connsiteY578" fmla="*/ 1012497 h 3732790"/>
              <a:gd name="connsiteX579" fmla="*/ 4418724 w 12193200"/>
              <a:gd name="connsiteY579" fmla="*/ 1012497 h 3732790"/>
              <a:gd name="connsiteX580" fmla="*/ 4418724 w 12193200"/>
              <a:gd name="connsiteY580" fmla="*/ 952274 h 3732790"/>
              <a:gd name="connsiteX581" fmla="*/ 4463768 w 12193200"/>
              <a:gd name="connsiteY581" fmla="*/ 952274 h 3732790"/>
              <a:gd name="connsiteX582" fmla="*/ 4463768 w 12193200"/>
              <a:gd name="connsiteY582" fmla="*/ 871350 h 3732790"/>
              <a:gd name="connsiteX583" fmla="*/ 4523826 w 12193200"/>
              <a:gd name="connsiteY583" fmla="*/ 871350 h 3732790"/>
              <a:gd name="connsiteX584" fmla="*/ 4523826 w 12193200"/>
              <a:gd name="connsiteY584" fmla="*/ 852530 h 3732790"/>
              <a:gd name="connsiteX585" fmla="*/ 4518196 w 12193200"/>
              <a:gd name="connsiteY585" fmla="*/ 852530 h 3732790"/>
              <a:gd name="connsiteX586" fmla="*/ 4518196 w 12193200"/>
              <a:gd name="connsiteY586" fmla="*/ 846884 h 3732790"/>
              <a:gd name="connsiteX587" fmla="*/ 4518196 w 12193200"/>
              <a:gd name="connsiteY587" fmla="*/ 828065 h 3732790"/>
              <a:gd name="connsiteX588" fmla="*/ 4518196 w 12193200"/>
              <a:gd name="connsiteY588" fmla="*/ 809245 h 3732790"/>
              <a:gd name="connsiteX589" fmla="*/ 4523826 w 12193200"/>
              <a:gd name="connsiteY589" fmla="*/ 809245 h 3732790"/>
              <a:gd name="connsiteX590" fmla="*/ 4448753 w 12193200"/>
              <a:gd name="connsiteY590" fmla="*/ 666216 h 3732790"/>
              <a:gd name="connsiteX591" fmla="*/ 4448753 w 12193200"/>
              <a:gd name="connsiteY591" fmla="*/ 662452 h 3732790"/>
              <a:gd name="connsiteX592" fmla="*/ 4448753 w 12193200"/>
              <a:gd name="connsiteY592" fmla="*/ 660570 h 3732790"/>
              <a:gd name="connsiteX593" fmla="*/ 4456261 w 12193200"/>
              <a:gd name="connsiteY593" fmla="*/ 660570 h 3732790"/>
              <a:gd name="connsiteX594" fmla="*/ 4540717 w 12193200"/>
              <a:gd name="connsiteY594" fmla="*/ 809245 h 3732790"/>
              <a:gd name="connsiteX595" fmla="*/ 4544471 w 12193200"/>
              <a:gd name="connsiteY595" fmla="*/ 809245 h 3732790"/>
              <a:gd name="connsiteX596" fmla="*/ 4544471 w 12193200"/>
              <a:gd name="connsiteY596" fmla="*/ 792307 h 3732790"/>
              <a:gd name="connsiteX597" fmla="*/ 4555732 w 12193200"/>
              <a:gd name="connsiteY597" fmla="*/ 792307 h 3732790"/>
              <a:gd name="connsiteX598" fmla="*/ 4555732 w 12193200"/>
              <a:gd name="connsiteY598" fmla="*/ 828065 h 3732790"/>
              <a:gd name="connsiteX599" fmla="*/ 4565116 w 12193200"/>
              <a:gd name="connsiteY599" fmla="*/ 828065 h 3732790"/>
              <a:gd name="connsiteX600" fmla="*/ 4565116 w 12193200"/>
              <a:gd name="connsiteY600" fmla="*/ 846884 h 3732790"/>
              <a:gd name="connsiteX601" fmla="*/ 4555732 w 12193200"/>
              <a:gd name="connsiteY601" fmla="*/ 846884 h 3732790"/>
              <a:gd name="connsiteX602" fmla="*/ 4555732 w 12193200"/>
              <a:gd name="connsiteY602" fmla="*/ 852530 h 3732790"/>
              <a:gd name="connsiteX603" fmla="*/ 4550102 w 12193200"/>
              <a:gd name="connsiteY603" fmla="*/ 852530 h 3732790"/>
              <a:gd name="connsiteX604" fmla="*/ 4550102 w 12193200"/>
              <a:gd name="connsiteY604" fmla="*/ 871350 h 3732790"/>
              <a:gd name="connsiteX605" fmla="*/ 4612037 w 12193200"/>
              <a:gd name="connsiteY605" fmla="*/ 871350 h 3732790"/>
              <a:gd name="connsiteX606" fmla="*/ 4612037 w 12193200"/>
              <a:gd name="connsiteY606" fmla="*/ 952274 h 3732790"/>
              <a:gd name="connsiteX607" fmla="*/ 4612037 w 12193200"/>
              <a:gd name="connsiteY607" fmla="*/ 1050137 h 3732790"/>
              <a:gd name="connsiteX608" fmla="*/ 4638313 w 12193200"/>
              <a:gd name="connsiteY608" fmla="*/ 1050137 h 3732790"/>
              <a:gd name="connsiteX609" fmla="*/ 4638313 w 12193200"/>
              <a:gd name="connsiteY609" fmla="*/ 910871 h 3732790"/>
              <a:gd name="connsiteX610" fmla="*/ 4647696 w 12193200"/>
              <a:gd name="connsiteY610" fmla="*/ 910871 h 3732790"/>
              <a:gd name="connsiteX611" fmla="*/ 4647696 w 12193200"/>
              <a:gd name="connsiteY611" fmla="*/ 895816 h 3732790"/>
              <a:gd name="connsiteX612" fmla="*/ 4777197 w 12193200"/>
              <a:gd name="connsiteY612" fmla="*/ 895816 h 3732790"/>
              <a:gd name="connsiteX613" fmla="*/ 4777197 w 12193200"/>
              <a:gd name="connsiteY613" fmla="*/ 910871 h 3732790"/>
              <a:gd name="connsiteX614" fmla="*/ 4829748 w 12193200"/>
              <a:gd name="connsiteY614" fmla="*/ 910871 h 3732790"/>
              <a:gd name="connsiteX615" fmla="*/ 4829748 w 12193200"/>
              <a:gd name="connsiteY615" fmla="*/ 1050137 h 3732790"/>
              <a:gd name="connsiteX616" fmla="*/ 4859777 w 12193200"/>
              <a:gd name="connsiteY616" fmla="*/ 1050137 h 3732790"/>
              <a:gd name="connsiteX617" fmla="*/ 4859777 w 12193200"/>
              <a:gd name="connsiteY617" fmla="*/ 1031317 h 3732790"/>
              <a:gd name="connsiteX618" fmla="*/ 4887929 w 12193200"/>
              <a:gd name="connsiteY618" fmla="*/ 1031317 h 3732790"/>
              <a:gd name="connsiteX619" fmla="*/ 4887929 w 12193200"/>
              <a:gd name="connsiteY619" fmla="*/ 1006851 h 3732790"/>
              <a:gd name="connsiteX620" fmla="*/ 4917958 w 12193200"/>
              <a:gd name="connsiteY620" fmla="*/ 1006851 h 3732790"/>
              <a:gd name="connsiteX621" fmla="*/ 4917958 w 12193200"/>
              <a:gd name="connsiteY621" fmla="*/ 910871 h 3732790"/>
              <a:gd name="connsiteX622" fmla="*/ 4951741 w 12193200"/>
              <a:gd name="connsiteY622" fmla="*/ 910871 h 3732790"/>
              <a:gd name="connsiteX623" fmla="*/ 4951741 w 12193200"/>
              <a:gd name="connsiteY623" fmla="*/ 882642 h 3732790"/>
              <a:gd name="connsiteX624" fmla="*/ 4991154 w 12193200"/>
              <a:gd name="connsiteY624" fmla="*/ 882642 h 3732790"/>
              <a:gd name="connsiteX625" fmla="*/ 4991154 w 12193200"/>
              <a:gd name="connsiteY625" fmla="*/ 822419 h 3732790"/>
              <a:gd name="connsiteX626" fmla="*/ 5023060 w 12193200"/>
              <a:gd name="connsiteY626" fmla="*/ 822419 h 3732790"/>
              <a:gd name="connsiteX627" fmla="*/ 5023060 w 12193200"/>
              <a:gd name="connsiteY627" fmla="*/ 803599 h 3732790"/>
              <a:gd name="connsiteX628" fmla="*/ 5066227 w 12193200"/>
              <a:gd name="connsiteY628" fmla="*/ 803599 h 3732790"/>
              <a:gd name="connsiteX629" fmla="*/ 5066227 w 12193200"/>
              <a:gd name="connsiteY629" fmla="*/ 786661 h 3732790"/>
              <a:gd name="connsiteX630" fmla="*/ 5090625 w 12193200"/>
              <a:gd name="connsiteY630" fmla="*/ 786661 h 3732790"/>
              <a:gd name="connsiteX631" fmla="*/ 5090625 w 12193200"/>
              <a:gd name="connsiteY631" fmla="*/ 752786 h 3732790"/>
              <a:gd name="connsiteX632" fmla="*/ 5135669 w 12193200"/>
              <a:gd name="connsiteY632" fmla="*/ 752786 h 3732790"/>
              <a:gd name="connsiteX633" fmla="*/ 5135669 w 12193200"/>
              <a:gd name="connsiteY633" fmla="*/ 786661 h 3732790"/>
              <a:gd name="connsiteX634" fmla="*/ 5141300 w 12193200"/>
              <a:gd name="connsiteY634" fmla="*/ 786661 h 3732790"/>
              <a:gd name="connsiteX635" fmla="*/ 5141300 w 12193200"/>
              <a:gd name="connsiteY635" fmla="*/ 803599 h 3732790"/>
              <a:gd name="connsiteX636" fmla="*/ 5175082 w 12193200"/>
              <a:gd name="connsiteY636" fmla="*/ 803599 h 3732790"/>
              <a:gd name="connsiteX637" fmla="*/ 5175082 w 12193200"/>
              <a:gd name="connsiteY637" fmla="*/ 822419 h 3732790"/>
              <a:gd name="connsiteX638" fmla="*/ 5206988 w 12193200"/>
              <a:gd name="connsiteY638" fmla="*/ 822419 h 3732790"/>
              <a:gd name="connsiteX639" fmla="*/ 5206988 w 12193200"/>
              <a:gd name="connsiteY639" fmla="*/ 1050137 h 3732790"/>
              <a:gd name="connsiteX640" fmla="*/ 5225757 w 12193200"/>
              <a:gd name="connsiteY640" fmla="*/ 1050137 h 3732790"/>
              <a:gd name="connsiteX641" fmla="*/ 5225757 w 12193200"/>
              <a:gd name="connsiteY641" fmla="*/ 135501 h 3732790"/>
              <a:gd name="connsiteX642" fmla="*/ 5235140 w 12193200"/>
              <a:gd name="connsiteY642" fmla="*/ 135501 h 3732790"/>
              <a:gd name="connsiteX643" fmla="*/ 5235140 w 12193200"/>
              <a:gd name="connsiteY643" fmla="*/ 97862 h 3732790"/>
              <a:gd name="connsiteX644" fmla="*/ 5430330 w 12193200"/>
              <a:gd name="connsiteY644" fmla="*/ 97862 h 3732790"/>
              <a:gd name="connsiteX645" fmla="*/ 5430330 w 12193200"/>
              <a:gd name="connsiteY645" fmla="*/ 135501 h 3732790"/>
              <a:gd name="connsiteX646" fmla="*/ 5439714 w 12193200"/>
              <a:gd name="connsiteY646" fmla="*/ 135501 h 3732790"/>
              <a:gd name="connsiteX647" fmla="*/ 5439714 w 12193200"/>
              <a:gd name="connsiteY647" fmla="*/ 705737 h 3732790"/>
              <a:gd name="connsiteX648" fmla="*/ 5499772 w 12193200"/>
              <a:gd name="connsiteY648" fmla="*/ 705737 h 3732790"/>
              <a:gd name="connsiteX649" fmla="*/ 5499772 w 12193200"/>
              <a:gd name="connsiteY649" fmla="*/ 679389 h 3732790"/>
              <a:gd name="connsiteX650" fmla="*/ 5544816 w 12193200"/>
              <a:gd name="connsiteY650" fmla="*/ 679389 h 3732790"/>
              <a:gd name="connsiteX651" fmla="*/ 5544816 w 12193200"/>
              <a:gd name="connsiteY651" fmla="*/ 662452 h 3732790"/>
              <a:gd name="connsiteX652" fmla="*/ 5554200 w 12193200"/>
              <a:gd name="connsiteY652" fmla="*/ 662452 h 3732790"/>
              <a:gd name="connsiteX653" fmla="*/ 5554200 w 12193200"/>
              <a:gd name="connsiteY653" fmla="*/ 649278 h 3732790"/>
              <a:gd name="connsiteX654" fmla="*/ 5567337 w 12193200"/>
              <a:gd name="connsiteY654" fmla="*/ 649278 h 3732790"/>
              <a:gd name="connsiteX655" fmla="*/ 5567337 w 12193200"/>
              <a:gd name="connsiteY655" fmla="*/ 662452 h 3732790"/>
              <a:gd name="connsiteX656" fmla="*/ 5576721 w 12193200"/>
              <a:gd name="connsiteY656" fmla="*/ 662452 h 3732790"/>
              <a:gd name="connsiteX657" fmla="*/ 5576721 w 12193200"/>
              <a:gd name="connsiteY657" fmla="*/ 634222 h 3732790"/>
              <a:gd name="connsiteX658" fmla="*/ 5589860 w 12193200"/>
              <a:gd name="connsiteY658" fmla="*/ 634222 h 3732790"/>
              <a:gd name="connsiteX659" fmla="*/ 5589860 w 12193200"/>
              <a:gd name="connsiteY659" fmla="*/ 662452 h 3732790"/>
              <a:gd name="connsiteX660" fmla="*/ 5636780 w 12193200"/>
              <a:gd name="connsiteY660" fmla="*/ 662452 h 3732790"/>
              <a:gd name="connsiteX661" fmla="*/ 5636780 w 12193200"/>
              <a:gd name="connsiteY661" fmla="*/ 679389 h 3732790"/>
              <a:gd name="connsiteX662" fmla="*/ 5636780 w 12193200"/>
              <a:gd name="connsiteY662" fmla="*/ 705737 h 3732790"/>
              <a:gd name="connsiteX663" fmla="*/ 5646164 w 12193200"/>
              <a:gd name="connsiteY663" fmla="*/ 705737 h 3732790"/>
              <a:gd name="connsiteX664" fmla="*/ 5646164 w 12193200"/>
              <a:gd name="connsiteY664" fmla="*/ 730203 h 3732790"/>
              <a:gd name="connsiteX665" fmla="*/ 5678070 w 12193200"/>
              <a:gd name="connsiteY665" fmla="*/ 730203 h 3732790"/>
              <a:gd name="connsiteX666" fmla="*/ 5709976 w 12193200"/>
              <a:gd name="connsiteY666" fmla="*/ 730203 h 3732790"/>
              <a:gd name="connsiteX667" fmla="*/ 5709976 w 12193200"/>
              <a:gd name="connsiteY667" fmla="*/ 634222 h 3732790"/>
              <a:gd name="connsiteX668" fmla="*/ 5709976 w 12193200"/>
              <a:gd name="connsiteY668" fmla="*/ 572117 h 3732790"/>
              <a:gd name="connsiteX669" fmla="*/ 5717483 w 12193200"/>
              <a:gd name="connsiteY669" fmla="*/ 572117 h 3732790"/>
              <a:gd name="connsiteX670" fmla="*/ 5717483 w 12193200"/>
              <a:gd name="connsiteY670" fmla="*/ 523186 h 3732790"/>
              <a:gd name="connsiteX671" fmla="*/ 5815077 w 12193200"/>
              <a:gd name="connsiteY671" fmla="*/ 523186 h 3732790"/>
              <a:gd name="connsiteX672" fmla="*/ 5815077 w 12193200"/>
              <a:gd name="connsiteY672" fmla="*/ 572117 h 3732790"/>
              <a:gd name="connsiteX673" fmla="*/ 5848860 w 12193200"/>
              <a:gd name="connsiteY673" fmla="*/ 572117 h 3732790"/>
              <a:gd name="connsiteX674" fmla="*/ 5848860 w 12193200"/>
              <a:gd name="connsiteY674" fmla="*/ 530714 h 3732790"/>
              <a:gd name="connsiteX675" fmla="*/ 5884520 w 12193200"/>
              <a:gd name="connsiteY675" fmla="*/ 530714 h 3732790"/>
              <a:gd name="connsiteX676" fmla="*/ 5884520 w 12193200"/>
              <a:gd name="connsiteY676" fmla="*/ 558944 h 3732790"/>
              <a:gd name="connsiteX677" fmla="*/ 5916426 w 12193200"/>
              <a:gd name="connsiteY677" fmla="*/ 558944 h 3732790"/>
              <a:gd name="connsiteX678" fmla="*/ 5916426 w 12193200"/>
              <a:gd name="connsiteY678" fmla="*/ 572117 h 3732790"/>
              <a:gd name="connsiteX679" fmla="*/ 5935194 w 12193200"/>
              <a:gd name="connsiteY679" fmla="*/ 572117 h 3732790"/>
              <a:gd name="connsiteX680" fmla="*/ 5935194 w 12193200"/>
              <a:gd name="connsiteY680" fmla="*/ 634222 h 3732790"/>
              <a:gd name="connsiteX681" fmla="*/ 5963346 w 12193200"/>
              <a:gd name="connsiteY681" fmla="*/ 634222 h 3732790"/>
              <a:gd name="connsiteX682" fmla="*/ 5963346 w 12193200"/>
              <a:gd name="connsiteY682" fmla="*/ 730203 h 3732790"/>
              <a:gd name="connsiteX683" fmla="*/ 5963346 w 12193200"/>
              <a:gd name="connsiteY683" fmla="*/ 752786 h 3732790"/>
              <a:gd name="connsiteX684" fmla="*/ 5972730 w 12193200"/>
              <a:gd name="connsiteY684" fmla="*/ 752786 h 3732790"/>
              <a:gd name="connsiteX685" fmla="*/ 5972730 w 12193200"/>
              <a:gd name="connsiteY685" fmla="*/ 797953 h 3732790"/>
              <a:gd name="connsiteX686" fmla="*/ 6015897 w 12193200"/>
              <a:gd name="connsiteY686" fmla="*/ 797953 h 3732790"/>
              <a:gd name="connsiteX687" fmla="*/ 6015897 w 12193200"/>
              <a:gd name="connsiteY687" fmla="*/ 813009 h 3732790"/>
              <a:gd name="connsiteX688" fmla="*/ 6038419 w 12193200"/>
              <a:gd name="connsiteY688" fmla="*/ 813009 h 3732790"/>
              <a:gd name="connsiteX689" fmla="*/ 6038419 w 12193200"/>
              <a:gd name="connsiteY689" fmla="*/ 797953 h 3732790"/>
              <a:gd name="connsiteX690" fmla="*/ 6111615 w 12193200"/>
              <a:gd name="connsiteY690" fmla="*/ 797953 h 3732790"/>
              <a:gd name="connsiteX691" fmla="*/ 6111615 w 12193200"/>
              <a:gd name="connsiteY691" fmla="*/ 813009 h 3732790"/>
              <a:gd name="connsiteX692" fmla="*/ 6134137 w 12193200"/>
              <a:gd name="connsiteY692" fmla="*/ 813009 h 3732790"/>
              <a:gd name="connsiteX693" fmla="*/ 6134137 w 12193200"/>
              <a:gd name="connsiteY693" fmla="*/ 969212 h 3732790"/>
              <a:gd name="connsiteX694" fmla="*/ 6233608 w 12193200"/>
              <a:gd name="connsiteY694" fmla="*/ 969212 h 3732790"/>
              <a:gd name="connsiteX695" fmla="*/ 6233608 w 12193200"/>
              <a:gd name="connsiteY695" fmla="*/ 1023789 h 3732790"/>
              <a:gd name="connsiteX696" fmla="*/ 6246746 w 12193200"/>
              <a:gd name="connsiteY696" fmla="*/ 1023789 h 3732790"/>
              <a:gd name="connsiteX697" fmla="*/ 6246746 w 12193200"/>
              <a:gd name="connsiteY697" fmla="*/ 991796 h 3732790"/>
              <a:gd name="connsiteX698" fmla="*/ 6261760 w 12193200"/>
              <a:gd name="connsiteY698" fmla="*/ 991796 h 3732790"/>
              <a:gd name="connsiteX699" fmla="*/ 6261760 w 12193200"/>
              <a:gd name="connsiteY699" fmla="*/ 969212 h 3732790"/>
              <a:gd name="connsiteX700" fmla="*/ 6269268 w 12193200"/>
              <a:gd name="connsiteY700" fmla="*/ 969212 h 3732790"/>
              <a:gd name="connsiteX701" fmla="*/ 6269268 w 12193200"/>
              <a:gd name="connsiteY701" fmla="*/ 954156 h 3732790"/>
              <a:gd name="connsiteX702" fmla="*/ 6316188 w 12193200"/>
              <a:gd name="connsiteY702" fmla="*/ 954156 h 3732790"/>
              <a:gd name="connsiteX703" fmla="*/ 6316188 w 12193200"/>
              <a:gd name="connsiteY703" fmla="*/ 350045 h 3732790"/>
              <a:gd name="connsiteX704" fmla="*/ 6353724 w 12193200"/>
              <a:gd name="connsiteY704" fmla="*/ 350045 h 3732790"/>
              <a:gd name="connsiteX705" fmla="*/ 6353724 w 12193200"/>
              <a:gd name="connsiteY705" fmla="*/ 334990 h 3732790"/>
              <a:gd name="connsiteX706" fmla="*/ 6363108 w 12193200"/>
              <a:gd name="connsiteY706" fmla="*/ 334990 h 3732790"/>
              <a:gd name="connsiteX707" fmla="*/ 6363108 w 12193200"/>
              <a:gd name="connsiteY707" fmla="*/ 321816 h 3732790"/>
              <a:gd name="connsiteX708" fmla="*/ 6374369 w 12193200"/>
              <a:gd name="connsiteY708" fmla="*/ 321816 h 3732790"/>
              <a:gd name="connsiteX709" fmla="*/ 6374369 w 12193200"/>
              <a:gd name="connsiteY709" fmla="*/ 302996 h 3732790"/>
              <a:gd name="connsiteX710" fmla="*/ 6415659 w 12193200"/>
              <a:gd name="connsiteY710" fmla="*/ 302996 h 3732790"/>
              <a:gd name="connsiteX711" fmla="*/ 6415659 w 12193200"/>
              <a:gd name="connsiteY711" fmla="*/ 321816 h 3732790"/>
              <a:gd name="connsiteX712" fmla="*/ 6447565 w 12193200"/>
              <a:gd name="connsiteY712" fmla="*/ 321816 h 3732790"/>
              <a:gd name="connsiteX713" fmla="*/ 6447565 w 12193200"/>
              <a:gd name="connsiteY713" fmla="*/ 334990 h 3732790"/>
              <a:gd name="connsiteX714" fmla="*/ 6479471 w 12193200"/>
              <a:gd name="connsiteY714" fmla="*/ 334990 h 3732790"/>
              <a:gd name="connsiteX715" fmla="*/ 6479471 w 12193200"/>
              <a:gd name="connsiteY715" fmla="*/ 350045 h 3732790"/>
              <a:gd name="connsiteX716" fmla="*/ 6511377 w 12193200"/>
              <a:gd name="connsiteY716" fmla="*/ 350045 h 3732790"/>
              <a:gd name="connsiteX717" fmla="*/ 6511377 w 12193200"/>
              <a:gd name="connsiteY717" fmla="*/ 334990 h 3732790"/>
              <a:gd name="connsiteX718" fmla="*/ 6535776 w 12193200"/>
              <a:gd name="connsiteY718" fmla="*/ 334990 h 3732790"/>
              <a:gd name="connsiteX719" fmla="*/ 6535776 w 12193200"/>
              <a:gd name="connsiteY719" fmla="*/ 323698 h 3732790"/>
              <a:gd name="connsiteX720" fmla="*/ 6569559 w 12193200"/>
              <a:gd name="connsiteY720" fmla="*/ 323698 h 3732790"/>
              <a:gd name="connsiteX721" fmla="*/ 6569559 w 12193200"/>
              <a:gd name="connsiteY721" fmla="*/ 314288 h 3732790"/>
              <a:gd name="connsiteX722" fmla="*/ 6586450 w 12193200"/>
              <a:gd name="connsiteY722" fmla="*/ 314288 h 3732790"/>
              <a:gd name="connsiteX723" fmla="*/ 6586450 w 12193200"/>
              <a:gd name="connsiteY723" fmla="*/ 127974 h 3732790"/>
              <a:gd name="connsiteX724" fmla="*/ 6593957 w 12193200"/>
              <a:gd name="connsiteY724" fmla="*/ 127974 h 3732790"/>
              <a:gd name="connsiteX725" fmla="*/ 6593957 w 12193200"/>
              <a:gd name="connsiteY725" fmla="*/ 97862 h 3732790"/>
              <a:gd name="connsiteX726" fmla="*/ 6599588 w 12193200"/>
              <a:gd name="connsiteY726" fmla="*/ 97862 h 3732790"/>
              <a:gd name="connsiteX727" fmla="*/ 6599588 w 12193200"/>
              <a:gd name="connsiteY727" fmla="*/ 0 h 373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12193200" h="3732790">
                <a:moveTo>
                  <a:pt x="6599588" y="0"/>
                </a:moveTo>
                <a:cubicBezTo>
                  <a:pt x="6610849" y="0"/>
                  <a:pt x="6610849" y="0"/>
                  <a:pt x="6610849" y="0"/>
                </a:cubicBezTo>
                <a:cubicBezTo>
                  <a:pt x="6610849" y="97862"/>
                  <a:pt x="6610849" y="97862"/>
                  <a:pt x="6610849" y="97862"/>
                </a:cubicBezTo>
                <a:cubicBezTo>
                  <a:pt x="6618356" y="97862"/>
                  <a:pt x="6618356" y="97862"/>
                  <a:pt x="6618356" y="97862"/>
                </a:cubicBezTo>
                <a:cubicBezTo>
                  <a:pt x="6618356" y="127974"/>
                  <a:pt x="6618356" y="127974"/>
                  <a:pt x="6618356" y="127974"/>
                </a:cubicBezTo>
                <a:cubicBezTo>
                  <a:pt x="6623986" y="127974"/>
                  <a:pt x="6623986" y="127974"/>
                  <a:pt x="6623986" y="127974"/>
                </a:cubicBezTo>
                <a:cubicBezTo>
                  <a:pt x="6623986" y="314288"/>
                  <a:pt x="6623986" y="314288"/>
                  <a:pt x="6623986" y="314288"/>
                </a:cubicBezTo>
                <a:cubicBezTo>
                  <a:pt x="6642754" y="314288"/>
                  <a:pt x="6642754" y="314288"/>
                  <a:pt x="6642754" y="314288"/>
                </a:cubicBezTo>
                <a:cubicBezTo>
                  <a:pt x="6642754" y="323698"/>
                  <a:pt x="6642754" y="323698"/>
                  <a:pt x="6642754" y="323698"/>
                </a:cubicBezTo>
                <a:cubicBezTo>
                  <a:pt x="6657769" y="323698"/>
                  <a:pt x="6657769" y="323698"/>
                  <a:pt x="6657769" y="323698"/>
                </a:cubicBezTo>
                <a:cubicBezTo>
                  <a:pt x="6657769" y="334990"/>
                  <a:pt x="6657769" y="334990"/>
                  <a:pt x="6657769" y="334990"/>
                </a:cubicBezTo>
                <a:cubicBezTo>
                  <a:pt x="6669030" y="334990"/>
                  <a:pt x="6669030" y="334990"/>
                  <a:pt x="6669030" y="334990"/>
                </a:cubicBezTo>
                <a:cubicBezTo>
                  <a:pt x="6669030" y="350045"/>
                  <a:pt x="6669030" y="350045"/>
                  <a:pt x="6669030" y="350045"/>
                </a:cubicBezTo>
                <a:cubicBezTo>
                  <a:pt x="6680291" y="350045"/>
                  <a:pt x="6680291" y="350045"/>
                  <a:pt x="6680291" y="350045"/>
                </a:cubicBezTo>
                <a:cubicBezTo>
                  <a:pt x="6680291" y="459199"/>
                  <a:pt x="6680291" y="459199"/>
                  <a:pt x="6680291" y="459199"/>
                </a:cubicBezTo>
                <a:cubicBezTo>
                  <a:pt x="6699059" y="459199"/>
                  <a:pt x="6699059" y="459199"/>
                  <a:pt x="6699059" y="459199"/>
                </a:cubicBezTo>
                <a:cubicBezTo>
                  <a:pt x="6699059" y="421560"/>
                  <a:pt x="6699059" y="421560"/>
                  <a:pt x="6699059" y="421560"/>
                </a:cubicBezTo>
                <a:cubicBezTo>
                  <a:pt x="6721581" y="421560"/>
                  <a:pt x="6721581" y="421560"/>
                  <a:pt x="6721581" y="421560"/>
                </a:cubicBezTo>
                <a:cubicBezTo>
                  <a:pt x="6721581" y="459199"/>
                  <a:pt x="6721581" y="459199"/>
                  <a:pt x="6721581" y="459199"/>
                </a:cubicBezTo>
                <a:cubicBezTo>
                  <a:pt x="6732842" y="459199"/>
                  <a:pt x="6732842" y="459199"/>
                  <a:pt x="6732842" y="459199"/>
                </a:cubicBezTo>
                <a:cubicBezTo>
                  <a:pt x="6732842" y="654924"/>
                  <a:pt x="6732842" y="654924"/>
                  <a:pt x="6732842" y="654924"/>
                </a:cubicBezTo>
                <a:cubicBezTo>
                  <a:pt x="6744103" y="654924"/>
                  <a:pt x="6744103" y="654924"/>
                  <a:pt x="6744103" y="654924"/>
                </a:cubicBezTo>
                <a:cubicBezTo>
                  <a:pt x="6744103" y="828065"/>
                  <a:pt x="6744103" y="828065"/>
                  <a:pt x="6744103" y="828065"/>
                </a:cubicBezTo>
                <a:cubicBezTo>
                  <a:pt x="6766625" y="828065"/>
                  <a:pt x="6766625" y="828065"/>
                  <a:pt x="6766625" y="828065"/>
                </a:cubicBezTo>
                <a:cubicBezTo>
                  <a:pt x="6766625" y="875114"/>
                  <a:pt x="6766625" y="875114"/>
                  <a:pt x="6766625" y="875114"/>
                </a:cubicBezTo>
                <a:cubicBezTo>
                  <a:pt x="6789146" y="875114"/>
                  <a:pt x="6789146" y="875114"/>
                  <a:pt x="6789146" y="875114"/>
                </a:cubicBezTo>
                <a:cubicBezTo>
                  <a:pt x="6789146" y="997442"/>
                  <a:pt x="6789146" y="997442"/>
                  <a:pt x="6789146" y="997442"/>
                </a:cubicBezTo>
                <a:cubicBezTo>
                  <a:pt x="6807915" y="997442"/>
                  <a:pt x="6807915" y="997442"/>
                  <a:pt x="6807915" y="997442"/>
                </a:cubicBezTo>
                <a:cubicBezTo>
                  <a:pt x="6807915" y="978622"/>
                  <a:pt x="6807915" y="978622"/>
                  <a:pt x="6807915" y="978622"/>
                </a:cubicBezTo>
                <a:cubicBezTo>
                  <a:pt x="6824806" y="978622"/>
                  <a:pt x="6824806" y="978622"/>
                  <a:pt x="6824806" y="978622"/>
                </a:cubicBezTo>
                <a:cubicBezTo>
                  <a:pt x="6824806" y="940983"/>
                  <a:pt x="6824806" y="940983"/>
                  <a:pt x="6824806" y="940983"/>
                </a:cubicBezTo>
                <a:cubicBezTo>
                  <a:pt x="6862342" y="940983"/>
                  <a:pt x="6862342" y="940983"/>
                  <a:pt x="6862342" y="940983"/>
                </a:cubicBezTo>
                <a:cubicBezTo>
                  <a:pt x="6862342" y="924045"/>
                  <a:pt x="6862342" y="924045"/>
                  <a:pt x="6862342" y="924045"/>
                </a:cubicBezTo>
                <a:cubicBezTo>
                  <a:pt x="6967444" y="924045"/>
                  <a:pt x="6967444" y="924045"/>
                  <a:pt x="6967444" y="924045"/>
                </a:cubicBezTo>
                <a:cubicBezTo>
                  <a:pt x="6967444" y="875114"/>
                  <a:pt x="6967444" y="875114"/>
                  <a:pt x="6967444" y="875114"/>
                </a:cubicBezTo>
                <a:cubicBezTo>
                  <a:pt x="7008734" y="875114"/>
                  <a:pt x="7008734" y="875114"/>
                  <a:pt x="7008734" y="875114"/>
                </a:cubicBezTo>
                <a:cubicBezTo>
                  <a:pt x="7008734" y="845002"/>
                  <a:pt x="7008734" y="845002"/>
                  <a:pt x="7008734" y="845002"/>
                </a:cubicBezTo>
                <a:cubicBezTo>
                  <a:pt x="7046270" y="845002"/>
                  <a:pt x="7046270" y="845002"/>
                  <a:pt x="7046270" y="845002"/>
                </a:cubicBezTo>
                <a:cubicBezTo>
                  <a:pt x="7046270" y="875114"/>
                  <a:pt x="7046270" y="875114"/>
                  <a:pt x="7046270" y="875114"/>
                </a:cubicBezTo>
                <a:cubicBezTo>
                  <a:pt x="7061285" y="875114"/>
                  <a:pt x="7061285" y="875114"/>
                  <a:pt x="7061285" y="875114"/>
                </a:cubicBezTo>
                <a:cubicBezTo>
                  <a:pt x="7061285" y="858176"/>
                  <a:pt x="7061285" y="858176"/>
                  <a:pt x="7061285" y="858176"/>
                </a:cubicBezTo>
                <a:cubicBezTo>
                  <a:pt x="7074423" y="858176"/>
                  <a:pt x="7074423" y="858176"/>
                  <a:pt x="7074423" y="858176"/>
                </a:cubicBezTo>
                <a:cubicBezTo>
                  <a:pt x="7074423" y="835593"/>
                  <a:pt x="7074423" y="835593"/>
                  <a:pt x="7074423" y="835593"/>
                </a:cubicBezTo>
                <a:cubicBezTo>
                  <a:pt x="7138235" y="835593"/>
                  <a:pt x="7138235" y="835593"/>
                  <a:pt x="7138235" y="835593"/>
                </a:cubicBezTo>
                <a:cubicBezTo>
                  <a:pt x="7138235" y="404622"/>
                  <a:pt x="7138235" y="404622"/>
                  <a:pt x="7138235" y="404622"/>
                </a:cubicBezTo>
                <a:cubicBezTo>
                  <a:pt x="7164510" y="404622"/>
                  <a:pt x="7164510" y="404622"/>
                  <a:pt x="7164510" y="404622"/>
                </a:cubicBezTo>
                <a:cubicBezTo>
                  <a:pt x="7164510" y="395213"/>
                  <a:pt x="7164510" y="395213"/>
                  <a:pt x="7164510" y="395213"/>
                </a:cubicBezTo>
                <a:cubicBezTo>
                  <a:pt x="7202046" y="395213"/>
                  <a:pt x="7202046" y="395213"/>
                  <a:pt x="7202046" y="395213"/>
                </a:cubicBezTo>
                <a:cubicBezTo>
                  <a:pt x="7202046" y="383921"/>
                  <a:pt x="7202046" y="383921"/>
                  <a:pt x="7202046" y="383921"/>
                </a:cubicBezTo>
                <a:cubicBezTo>
                  <a:pt x="7254597" y="383921"/>
                  <a:pt x="7254597" y="383921"/>
                  <a:pt x="7254597" y="383921"/>
                </a:cubicBezTo>
                <a:cubicBezTo>
                  <a:pt x="7254597" y="350045"/>
                  <a:pt x="7254597" y="350045"/>
                  <a:pt x="7254597" y="350045"/>
                </a:cubicBezTo>
                <a:cubicBezTo>
                  <a:pt x="7263981" y="350045"/>
                  <a:pt x="7263981" y="350045"/>
                  <a:pt x="7263981" y="350045"/>
                </a:cubicBezTo>
                <a:cubicBezTo>
                  <a:pt x="7263981" y="334990"/>
                  <a:pt x="7263981" y="334990"/>
                  <a:pt x="7263981" y="334990"/>
                </a:cubicBezTo>
                <a:cubicBezTo>
                  <a:pt x="7271489" y="334990"/>
                  <a:pt x="7271489" y="334990"/>
                  <a:pt x="7271489" y="334990"/>
                </a:cubicBezTo>
                <a:cubicBezTo>
                  <a:pt x="7271489" y="323698"/>
                  <a:pt x="7271489" y="323698"/>
                  <a:pt x="7271489" y="323698"/>
                </a:cubicBezTo>
                <a:cubicBezTo>
                  <a:pt x="7288380" y="323698"/>
                  <a:pt x="7288380" y="323698"/>
                  <a:pt x="7288380" y="323698"/>
                </a:cubicBezTo>
                <a:cubicBezTo>
                  <a:pt x="7288380" y="291705"/>
                  <a:pt x="7288380" y="291705"/>
                  <a:pt x="7288380" y="291705"/>
                </a:cubicBezTo>
                <a:cubicBezTo>
                  <a:pt x="7301518" y="291705"/>
                  <a:pt x="7301518" y="291705"/>
                  <a:pt x="7301518" y="291705"/>
                </a:cubicBezTo>
                <a:cubicBezTo>
                  <a:pt x="7301518" y="265357"/>
                  <a:pt x="7301518" y="265357"/>
                  <a:pt x="7301518" y="265357"/>
                </a:cubicBezTo>
                <a:cubicBezTo>
                  <a:pt x="7339054" y="265357"/>
                  <a:pt x="7339054" y="265357"/>
                  <a:pt x="7339054" y="265357"/>
                </a:cubicBezTo>
                <a:cubicBezTo>
                  <a:pt x="7339054" y="201370"/>
                  <a:pt x="7339054" y="201370"/>
                  <a:pt x="7339054" y="201370"/>
                </a:cubicBezTo>
                <a:cubicBezTo>
                  <a:pt x="7354069" y="201370"/>
                  <a:pt x="7354069" y="201370"/>
                  <a:pt x="7354069" y="201370"/>
                </a:cubicBezTo>
                <a:cubicBezTo>
                  <a:pt x="7354069" y="127974"/>
                  <a:pt x="7354069" y="127974"/>
                  <a:pt x="7354069" y="127974"/>
                </a:cubicBezTo>
                <a:cubicBezTo>
                  <a:pt x="7372837" y="127974"/>
                  <a:pt x="7372837" y="127974"/>
                  <a:pt x="7372837" y="127974"/>
                </a:cubicBezTo>
                <a:cubicBezTo>
                  <a:pt x="7372837" y="86570"/>
                  <a:pt x="7372837" y="86570"/>
                  <a:pt x="7372837" y="86570"/>
                </a:cubicBezTo>
                <a:cubicBezTo>
                  <a:pt x="7385975" y="86570"/>
                  <a:pt x="7385975" y="86570"/>
                  <a:pt x="7385975" y="86570"/>
                </a:cubicBezTo>
                <a:cubicBezTo>
                  <a:pt x="7385975" y="0"/>
                  <a:pt x="7385975" y="0"/>
                  <a:pt x="7385975" y="0"/>
                </a:cubicBezTo>
                <a:cubicBezTo>
                  <a:pt x="7395359" y="0"/>
                  <a:pt x="7395359" y="0"/>
                  <a:pt x="7395359" y="0"/>
                </a:cubicBezTo>
                <a:cubicBezTo>
                  <a:pt x="7395359" y="86570"/>
                  <a:pt x="7395359" y="86570"/>
                  <a:pt x="7395359" y="86570"/>
                </a:cubicBezTo>
                <a:cubicBezTo>
                  <a:pt x="7408496" y="86570"/>
                  <a:pt x="7408496" y="86570"/>
                  <a:pt x="7408496" y="86570"/>
                </a:cubicBezTo>
                <a:cubicBezTo>
                  <a:pt x="7408496" y="127974"/>
                  <a:pt x="7408496" y="127974"/>
                  <a:pt x="7408496" y="127974"/>
                </a:cubicBezTo>
                <a:cubicBezTo>
                  <a:pt x="7416004" y="127974"/>
                  <a:pt x="7416004" y="127974"/>
                  <a:pt x="7416004" y="127974"/>
                </a:cubicBezTo>
                <a:cubicBezTo>
                  <a:pt x="7416004" y="201370"/>
                  <a:pt x="7416004" y="201370"/>
                  <a:pt x="7416004" y="201370"/>
                </a:cubicBezTo>
                <a:cubicBezTo>
                  <a:pt x="7423511" y="201370"/>
                  <a:pt x="7423511" y="201370"/>
                  <a:pt x="7423511" y="201370"/>
                </a:cubicBezTo>
                <a:cubicBezTo>
                  <a:pt x="7423511" y="225836"/>
                  <a:pt x="7423511" y="225836"/>
                  <a:pt x="7423511" y="225836"/>
                </a:cubicBezTo>
                <a:cubicBezTo>
                  <a:pt x="7438526" y="225836"/>
                  <a:pt x="7438526" y="225836"/>
                  <a:pt x="7438526" y="225836"/>
                </a:cubicBezTo>
                <a:cubicBezTo>
                  <a:pt x="7438526" y="265357"/>
                  <a:pt x="7438526" y="265357"/>
                  <a:pt x="7438526" y="265357"/>
                </a:cubicBezTo>
                <a:cubicBezTo>
                  <a:pt x="7449786" y="265357"/>
                  <a:pt x="7449786" y="265357"/>
                  <a:pt x="7449786" y="265357"/>
                </a:cubicBezTo>
                <a:cubicBezTo>
                  <a:pt x="7449786" y="302996"/>
                  <a:pt x="7449786" y="302996"/>
                  <a:pt x="7449786" y="302996"/>
                </a:cubicBezTo>
                <a:cubicBezTo>
                  <a:pt x="7459171" y="302996"/>
                  <a:pt x="7459171" y="302996"/>
                  <a:pt x="7459171" y="302996"/>
                </a:cubicBezTo>
                <a:cubicBezTo>
                  <a:pt x="7459171" y="265357"/>
                  <a:pt x="7459171" y="265357"/>
                  <a:pt x="7459171" y="265357"/>
                </a:cubicBezTo>
                <a:cubicBezTo>
                  <a:pt x="7474185" y="265357"/>
                  <a:pt x="7474185" y="265357"/>
                  <a:pt x="7474185" y="265357"/>
                </a:cubicBezTo>
                <a:cubicBezTo>
                  <a:pt x="7474185" y="302996"/>
                  <a:pt x="7474185" y="302996"/>
                  <a:pt x="7474185" y="302996"/>
                </a:cubicBezTo>
                <a:cubicBezTo>
                  <a:pt x="7479816" y="302996"/>
                  <a:pt x="7479816" y="302996"/>
                  <a:pt x="7479816" y="302996"/>
                </a:cubicBezTo>
                <a:cubicBezTo>
                  <a:pt x="7479816" y="323698"/>
                  <a:pt x="7479816" y="323698"/>
                  <a:pt x="7479816" y="323698"/>
                </a:cubicBezTo>
                <a:cubicBezTo>
                  <a:pt x="7500461" y="323698"/>
                  <a:pt x="7500461" y="323698"/>
                  <a:pt x="7500461" y="323698"/>
                </a:cubicBezTo>
                <a:cubicBezTo>
                  <a:pt x="7500461" y="350045"/>
                  <a:pt x="7500461" y="350045"/>
                  <a:pt x="7500461" y="350045"/>
                </a:cubicBezTo>
                <a:cubicBezTo>
                  <a:pt x="7500461" y="366983"/>
                  <a:pt x="7500461" y="366983"/>
                  <a:pt x="7500461" y="366983"/>
                </a:cubicBezTo>
                <a:cubicBezTo>
                  <a:pt x="7500461" y="404622"/>
                  <a:pt x="7500461" y="404622"/>
                  <a:pt x="7500461" y="404622"/>
                </a:cubicBezTo>
                <a:cubicBezTo>
                  <a:pt x="7500461" y="425324"/>
                  <a:pt x="7500461" y="425324"/>
                  <a:pt x="7500461" y="425324"/>
                </a:cubicBezTo>
                <a:cubicBezTo>
                  <a:pt x="7500461" y="459199"/>
                  <a:pt x="7500461" y="459199"/>
                  <a:pt x="7500461" y="459199"/>
                </a:cubicBezTo>
                <a:cubicBezTo>
                  <a:pt x="7703157" y="459199"/>
                  <a:pt x="7703157" y="459199"/>
                  <a:pt x="7703157" y="459199"/>
                </a:cubicBezTo>
                <a:cubicBezTo>
                  <a:pt x="7703157" y="395213"/>
                  <a:pt x="7703157" y="395213"/>
                  <a:pt x="7703157" y="395213"/>
                </a:cubicBezTo>
                <a:cubicBezTo>
                  <a:pt x="7720048" y="395213"/>
                  <a:pt x="7720048" y="395213"/>
                  <a:pt x="7720048" y="395213"/>
                </a:cubicBezTo>
                <a:cubicBezTo>
                  <a:pt x="7720048" y="387685"/>
                  <a:pt x="7720048" y="387685"/>
                  <a:pt x="7720048" y="387685"/>
                </a:cubicBezTo>
                <a:cubicBezTo>
                  <a:pt x="7744447" y="387685"/>
                  <a:pt x="7744447" y="387685"/>
                  <a:pt x="7744447" y="387685"/>
                </a:cubicBezTo>
                <a:cubicBezTo>
                  <a:pt x="7744447" y="368865"/>
                  <a:pt x="7744447" y="368865"/>
                  <a:pt x="7744447" y="368865"/>
                </a:cubicBezTo>
                <a:cubicBezTo>
                  <a:pt x="7753831" y="368865"/>
                  <a:pt x="7753831" y="368865"/>
                  <a:pt x="7753831" y="368865"/>
                </a:cubicBezTo>
                <a:cubicBezTo>
                  <a:pt x="7753831" y="361337"/>
                  <a:pt x="7753831" y="361337"/>
                  <a:pt x="7753831" y="361337"/>
                </a:cubicBezTo>
                <a:cubicBezTo>
                  <a:pt x="7832657" y="361337"/>
                  <a:pt x="7832657" y="361337"/>
                  <a:pt x="7832657" y="361337"/>
                </a:cubicBezTo>
                <a:cubicBezTo>
                  <a:pt x="7832657" y="368865"/>
                  <a:pt x="7832657" y="368865"/>
                  <a:pt x="7832657" y="368865"/>
                </a:cubicBezTo>
                <a:cubicBezTo>
                  <a:pt x="7836411" y="368865"/>
                  <a:pt x="7836411" y="368865"/>
                  <a:pt x="7836411" y="368865"/>
                </a:cubicBezTo>
                <a:cubicBezTo>
                  <a:pt x="7836411" y="387685"/>
                  <a:pt x="7836411" y="387685"/>
                  <a:pt x="7836411" y="387685"/>
                </a:cubicBezTo>
                <a:cubicBezTo>
                  <a:pt x="7843918" y="387685"/>
                  <a:pt x="7843918" y="387685"/>
                  <a:pt x="7843918" y="387685"/>
                </a:cubicBezTo>
                <a:cubicBezTo>
                  <a:pt x="7843918" y="395213"/>
                  <a:pt x="7843918" y="395213"/>
                  <a:pt x="7843918" y="395213"/>
                </a:cubicBezTo>
                <a:cubicBezTo>
                  <a:pt x="7883332" y="395213"/>
                  <a:pt x="7883332" y="395213"/>
                  <a:pt x="7883332" y="395213"/>
                </a:cubicBezTo>
                <a:cubicBezTo>
                  <a:pt x="7883332" y="675626"/>
                  <a:pt x="7883332" y="675626"/>
                  <a:pt x="7883332" y="675626"/>
                </a:cubicBezTo>
                <a:cubicBezTo>
                  <a:pt x="7952774" y="675626"/>
                  <a:pt x="7952774" y="675626"/>
                  <a:pt x="7952774" y="675626"/>
                </a:cubicBezTo>
                <a:cubicBezTo>
                  <a:pt x="7952774" y="685035"/>
                  <a:pt x="7952774" y="685035"/>
                  <a:pt x="7952774" y="685035"/>
                </a:cubicBezTo>
                <a:cubicBezTo>
                  <a:pt x="7988433" y="685035"/>
                  <a:pt x="7988433" y="685035"/>
                  <a:pt x="7988433" y="685035"/>
                </a:cubicBezTo>
                <a:cubicBezTo>
                  <a:pt x="7988433" y="705737"/>
                  <a:pt x="7988433" y="705737"/>
                  <a:pt x="7988433" y="705737"/>
                </a:cubicBezTo>
                <a:cubicBezTo>
                  <a:pt x="7997818" y="705737"/>
                  <a:pt x="7997818" y="705737"/>
                  <a:pt x="7997818" y="705737"/>
                </a:cubicBezTo>
                <a:cubicBezTo>
                  <a:pt x="7997818" y="724557"/>
                  <a:pt x="7997818" y="724557"/>
                  <a:pt x="7997818" y="724557"/>
                </a:cubicBezTo>
                <a:cubicBezTo>
                  <a:pt x="8012832" y="724557"/>
                  <a:pt x="8012832" y="724557"/>
                  <a:pt x="8012832" y="724557"/>
                </a:cubicBezTo>
                <a:cubicBezTo>
                  <a:pt x="8012832" y="1102832"/>
                  <a:pt x="8012832" y="1102832"/>
                  <a:pt x="8012832" y="1102832"/>
                </a:cubicBezTo>
                <a:cubicBezTo>
                  <a:pt x="8031600" y="1102832"/>
                  <a:pt x="8031600" y="1102832"/>
                  <a:pt x="8031600" y="1102832"/>
                </a:cubicBezTo>
                <a:cubicBezTo>
                  <a:pt x="8031600" y="940983"/>
                  <a:pt x="8031600" y="940983"/>
                  <a:pt x="8031600" y="940983"/>
                </a:cubicBezTo>
                <a:cubicBezTo>
                  <a:pt x="8040984" y="940983"/>
                  <a:pt x="8040984" y="940983"/>
                  <a:pt x="8040984" y="940983"/>
                </a:cubicBezTo>
                <a:cubicBezTo>
                  <a:pt x="8040984" y="833711"/>
                  <a:pt x="8040984" y="833711"/>
                  <a:pt x="8040984" y="833711"/>
                </a:cubicBezTo>
                <a:cubicBezTo>
                  <a:pt x="8044738" y="833711"/>
                  <a:pt x="8044738" y="833711"/>
                  <a:pt x="8044738" y="833711"/>
                </a:cubicBezTo>
                <a:cubicBezTo>
                  <a:pt x="8044738" y="668098"/>
                  <a:pt x="8044738" y="668098"/>
                  <a:pt x="8044738" y="668098"/>
                </a:cubicBezTo>
                <a:cubicBezTo>
                  <a:pt x="8099166" y="668098"/>
                  <a:pt x="8099166" y="668098"/>
                  <a:pt x="8099166" y="668098"/>
                </a:cubicBezTo>
                <a:cubicBezTo>
                  <a:pt x="8099166" y="658688"/>
                  <a:pt x="8099166" y="658688"/>
                  <a:pt x="8099166" y="658688"/>
                </a:cubicBezTo>
                <a:cubicBezTo>
                  <a:pt x="8123564" y="658688"/>
                  <a:pt x="8123564" y="658688"/>
                  <a:pt x="8123564" y="658688"/>
                </a:cubicBezTo>
                <a:cubicBezTo>
                  <a:pt x="8123564" y="668098"/>
                  <a:pt x="8123564" y="668098"/>
                  <a:pt x="8123564" y="668098"/>
                </a:cubicBezTo>
                <a:cubicBezTo>
                  <a:pt x="8127318" y="668098"/>
                  <a:pt x="8127318" y="668098"/>
                  <a:pt x="8127318" y="668098"/>
                </a:cubicBezTo>
                <a:cubicBezTo>
                  <a:pt x="8127318" y="624812"/>
                  <a:pt x="8127318" y="624812"/>
                  <a:pt x="8127318" y="624812"/>
                </a:cubicBezTo>
                <a:cubicBezTo>
                  <a:pt x="8140456" y="624812"/>
                  <a:pt x="8140456" y="624812"/>
                  <a:pt x="8140456" y="624812"/>
                </a:cubicBezTo>
                <a:cubicBezTo>
                  <a:pt x="8140456" y="668098"/>
                  <a:pt x="8140456" y="668098"/>
                  <a:pt x="8140456" y="668098"/>
                </a:cubicBezTo>
                <a:cubicBezTo>
                  <a:pt x="8223036" y="668098"/>
                  <a:pt x="8223036" y="668098"/>
                  <a:pt x="8223036" y="668098"/>
                </a:cubicBezTo>
                <a:cubicBezTo>
                  <a:pt x="8223036" y="833711"/>
                  <a:pt x="8223036" y="833711"/>
                  <a:pt x="8223036" y="833711"/>
                </a:cubicBezTo>
                <a:cubicBezTo>
                  <a:pt x="8226789" y="833711"/>
                  <a:pt x="8226789" y="833711"/>
                  <a:pt x="8226789" y="833711"/>
                </a:cubicBezTo>
                <a:cubicBezTo>
                  <a:pt x="8226789" y="863822"/>
                  <a:pt x="8226789" y="863822"/>
                  <a:pt x="8226789" y="863822"/>
                </a:cubicBezTo>
                <a:cubicBezTo>
                  <a:pt x="8238050" y="863822"/>
                  <a:pt x="8238050" y="863822"/>
                  <a:pt x="8238050" y="863822"/>
                </a:cubicBezTo>
                <a:cubicBezTo>
                  <a:pt x="8238050" y="880760"/>
                  <a:pt x="8238050" y="880760"/>
                  <a:pt x="8238050" y="880760"/>
                </a:cubicBezTo>
                <a:cubicBezTo>
                  <a:pt x="8269956" y="880760"/>
                  <a:pt x="8269956" y="880760"/>
                  <a:pt x="8269956" y="880760"/>
                </a:cubicBezTo>
                <a:cubicBezTo>
                  <a:pt x="8269956" y="745258"/>
                  <a:pt x="8269956" y="745258"/>
                  <a:pt x="8269956" y="745258"/>
                </a:cubicBezTo>
                <a:cubicBezTo>
                  <a:pt x="8290601" y="745258"/>
                  <a:pt x="8290601" y="745258"/>
                  <a:pt x="8290601" y="745258"/>
                </a:cubicBezTo>
                <a:cubicBezTo>
                  <a:pt x="8290601" y="715147"/>
                  <a:pt x="8290601" y="715147"/>
                  <a:pt x="8290601" y="715147"/>
                </a:cubicBezTo>
                <a:cubicBezTo>
                  <a:pt x="8322507" y="715147"/>
                  <a:pt x="8322507" y="715147"/>
                  <a:pt x="8322507" y="715147"/>
                </a:cubicBezTo>
                <a:cubicBezTo>
                  <a:pt x="8322507" y="647396"/>
                  <a:pt x="8322507" y="647396"/>
                  <a:pt x="8322507" y="647396"/>
                </a:cubicBezTo>
                <a:cubicBezTo>
                  <a:pt x="8395703" y="647396"/>
                  <a:pt x="8395703" y="647396"/>
                  <a:pt x="8395703" y="647396"/>
                </a:cubicBezTo>
                <a:cubicBezTo>
                  <a:pt x="8395703" y="636104"/>
                  <a:pt x="8395703" y="636104"/>
                  <a:pt x="8395703" y="636104"/>
                </a:cubicBezTo>
                <a:cubicBezTo>
                  <a:pt x="8420102" y="636104"/>
                  <a:pt x="8420102" y="636104"/>
                  <a:pt x="8420102" y="636104"/>
                </a:cubicBezTo>
                <a:cubicBezTo>
                  <a:pt x="8420102" y="647396"/>
                  <a:pt x="8420102" y="647396"/>
                  <a:pt x="8420102" y="647396"/>
                </a:cubicBezTo>
                <a:cubicBezTo>
                  <a:pt x="8448254" y="647396"/>
                  <a:pt x="8448254" y="647396"/>
                  <a:pt x="8448254" y="647396"/>
                </a:cubicBezTo>
                <a:cubicBezTo>
                  <a:pt x="8448254" y="624812"/>
                  <a:pt x="8448254" y="624812"/>
                  <a:pt x="8448254" y="624812"/>
                </a:cubicBezTo>
                <a:cubicBezTo>
                  <a:pt x="8470776" y="624812"/>
                  <a:pt x="8470776" y="624812"/>
                  <a:pt x="8470776" y="624812"/>
                </a:cubicBezTo>
                <a:cubicBezTo>
                  <a:pt x="8470776" y="647396"/>
                  <a:pt x="8470776" y="647396"/>
                  <a:pt x="8470776" y="647396"/>
                </a:cubicBezTo>
                <a:cubicBezTo>
                  <a:pt x="8562740" y="647396"/>
                  <a:pt x="8562740" y="647396"/>
                  <a:pt x="8562740" y="647396"/>
                </a:cubicBezTo>
                <a:cubicBezTo>
                  <a:pt x="8562740" y="715147"/>
                  <a:pt x="8562740" y="715147"/>
                  <a:pt x="8562740" y="715147"/>
                </a:cubicBezTo>
                <a:cubicBezTo>
                  <a:pt x="8562740" y="745258"/>
                  <a:pt x="8562740" y="745258"/>
                  <a:pt x="8562740" y="745258"/>
                </a:cubicBezTo>
                <a:cubicBezTo>
                  <a:pt x="8562740" y="954156"/>
                  <a:pt x="8562740" y="954156"/>
                  <a:pt x="8562740" y="954156"/>
                </a:cubicBezTo>
                <a:cubicBezTo>
                  <a:pt x="8589015" y="954156"/>
                  <a:pt x="8589015" y="954156"/>
                  <a:pt x="8589015" y="954156"/>
                </a:cubicBezTo>
                <a:cubicBezTo>
                  <a:pt x="8589015" y="933455"/>
                  <a:pt x="8589015" y="933455"/>
                  <a:pt x="8589015" y="933455"/>
                </a:cubicBezTo>
                <a:cubicBezTo>
                  <a:pt x="8596522" y="933455"/>
                  <a:pt x="8596522" y="933455"/>
                  <a:pt x="8596522" y="933455"/>
                </a:cubicBezTo>
                <a:cubicBezTo>
                  <a:pt x="8596522" y="916517"/>
                  <a:pt x="8596522" y="916517"/>
                  <a:pt x="8596522" y="916517"/>
                </a:cubicBezTo>
                <a:cubicBezTo>
                  <a:pt x="8620921" y="916517"/>
                  <a:pt x="8620921" y="916517"/>
                  <a:pt x="8620921" y="916517"/>
                </a:cubicBezTo>
                <a:cubicBezTo>
                  <a:pt x="8620921" y="933455"/>
                  <a:pt x="8620921" y="933455"/>
                  <a:pt x="8620921" y="933455"/>
                </a:cubicBezTo>
                <a:cubicBezTo>
                  <a:pt x="8626552" y="933455"/>
                  <a:pt x="8626552" y="933455"/>
                  <a:pt x="8626552" y="933455"/>
                </a:cubicBezTo>
                <a:cubicBezTo>
                  <a:pt x="8626552" y="856294"/>
                  <a:pt x="8626552" y="856294"/>
                  <a:pt x="8626552" y="856294"/>
                </a:cubicBezTo>
                <a:cubicBezTo>
                  <a:pt x="8647196" y="856294"/>
                  <a:pt x="8647196" y="856294"/>
                  <a:pt x="8647196" y="856294"/>
                </a:cubicBezTo>
                <a:cubicBezTo>
                  <a:pt x="8647196" y="833711"/>
                  <a:pt x="8647196" y="833711"/>
                  <a:pt x="8647196" y="833711"/>
                </a:cubicBezTo>
                <a:cubicBezTo>
                  <a:pt x="8669718" y="833711"/>
                  <a:pt x="8669718" y="833711"/>
                  <a:pt x="8669718" y="833711"/>
                </a:cubicBezTo>
                <a:cubicBezTo>
                  <a:pt x="8669718" y="846884"/>
                  <a:pt x="8669718" y="846884"/>
                  <a:pt x="8669718" y="846884"/>
                </a:cubicBezTo>
                <a:cubicBezTo>
                  <a:pt x="8688486" y="846884"/>
                  <a:pt x="8688486" y="846884"/>
                  <a:pt x="8688486" y="846884"/>
                </a:cubicBezTo>
                <a:cubicBezTo>
                  <a:pt x="8688486" y="833711"/>
                  <a:pt x="8688486" y="833711"/>
                  <a:pt x="8688486" y="833711"/>
                </a:cubicBezTo>
                <a:cubicBezTo>
                  <a:pt x="8699748" y="833711"/>
                  <a:pt x="8699748" y="833711"/>
                  <a:pt x="8699748" y="833711"/>
                </a:cubicBezTo>
                <a:cubicBezTo>
                  <a:pt x="8699748" y="692563"/>
                  <a:pt x="8699748" y="692563"/>
                  <a:pt x="8699748" y="692563"/>
                </a:cubicBezTo>
                <a:cubicBezTo>
                  <a:pt x="8716639" y="692563"/>
                  <a:pt x="8716639" y="692563"/>
                  <a:pt x="8716639" y="692563"/>
                </a:cubicBezTo>
                <a:cubicBezTo>
                  <a:pt x="8716639" y="683153"/>
                  <a:pt x="8716639" y="683153"/>
                  <a:pt x="8716639" y="683153"/>
                </a:cubicBezTo>
                <a:cubicBezTo>
                  <a:pt x="8827371" y="683153"/>
                  <a:pt x="8827371" y="683153"/>
                  <a:pt x="8827371" y="683153"/>
                </a:cubicBezTo>
                <a:cubicBezTo>
                  <a:pt x="8827371" y="692563"/>
                  <a:pt x="8827371" y="692563"/>
                  <a:pt x="8827371" y="692563"/>
                </a:cubicBezTo>
                <a:cubicBezTo>
                  <a:pt x="8849893" y="692563"/>
                  <a:pt x="8849893" y="692563"/>
                  <a:pt x="8849893" y="692563"/>
                </a:cubicBezTo>
                <a:cubicBezTo>
                  <a:pt x="8849893" y="675626"/>
                  <a:pt x="8849893" y="675626"/>
                  <a:pt x="8849893" y="675626"/>
                </a:cubicBezTo>
                <a:cubicBezTo>
                  <a:pt x="8864908" y="675626"/>
                  <a:pt x="8864908" y="675626"/>
                  <a:pt x="8864908" y="675626"/>
                </a:cubicBezTo>
                <a:cubicBezTo>
                  <a:pt x="8864908" y="692563"/>
                  <a:pt x="8864908" y="692563"/>
                  <a:pt x="8864908" y="692563"/>
                </a:cubicBezTo>
                <a:cubicBezTo>
                  <a:pt x="8889306" y="692563"/>
                  <a:pt x="8889306" y="692563"/>
                  <a:pt x="8889306" y="692563"/>
                </a:cubicBezTo>
                <a:cubicBezTo>
                  <a:pt x="8889306" y="807363"/>
                  <a:pt x="8889306" y="807363"/>
                  <a:pt x="8889306" y="807363"/>
                </a:cubicBezTo>
                <a:cubicBezTo>
                  <a:pt x="8906198" y="807363"/>
                  <a:pt x="8906198" y="807363"/>
                  <a:pt x="8906198" y="807363"/>
                </a:cubicBezTo>
                <a:cubicBezTo>
                  <a:pt x="8906198" y="833711"/>
                  <a:pt x="8906198" y="833711"/>
                  <a:pt x="8906198" y="833711"/>
                </a:cubicBezTo>
                <a:cubicBezTo>
                  <a:pt x="8936226" y="833711"/>
                  <a:pt x="8936226" y="833711"/>
                  <a:pt x="8936226" y="833711"/>
                </a:cubicBezTo>
                <a:cubicBezTo>
                  <a:pt x="8936226" y="850648"/>
                  <a:pt x="8936226" y="850648"/>
                  <a:pt x="8936226" y="850648"/>
                </a:cubicBezTo>
                <a:cubicBezTo>
                  <a:pt x="8979394" y="850648"/>
                  <a:pt x="8979394" y="850648"/>
                  <a:pt x="8979394" y="850648"/>
                </a:cubicBezTo>
                <a:cubicBezTo>
                  <a:pt x="8979394" y="668098"/>
                  <a:pt x="8979394" y="668098"/>
                  <a:pt x="8979394" y="668098"/>
                </a:cubicBezTo>
                <a:cubicBezTo>
                  <a:pt x="9039452" y="668098"/>
                  <a:pt x="9039452" y="668098"/>
                  <a:pt x="9039452" y="668098"/>
                </a:cubicBezTo>
                <a:cubicBezTo>
                  <a:pt x="9039452" y="653042"/>
                  <a:pt x="9039452" y="653042"/>
                  <a:pt x="9039452" y="653042"/>
                </a:cubicBezTo>
                <a:cubicBezTo>
                  <a:pt x="9123908" y="653042"/>
                  <a:pt x="9123908" y="653042"/>
                  <a:pt x="9123908" y="653042"/>
                </a:cubicBezTo>
                <a:cubicBezTo>
                  <a:pt x="9123908" y="521304"/>
                  <a:pt x="9123908" y="521304"/>
                  <a:pt x="9123908" y="521304"/>
                </a:cubicBezTo>
                <a:cubicBezTo>
                  <a:pt x="9163322" y="521304"/>
                  <a:pt x="9163322" y="521304"/>
                  <a:pt x="9163322" y="521304"/>
                </a:cubicBezTo>
                <a:cubicBezTo>
                  <a:pt x="9163322" y="476137"/>
                  <a:pt x="9163322" y="476137"/>
                  <a:pt x="9163322" y="476137"/>
                </a:cubicBezTo>
                <a:cubicBezTo>
                  <a:pt x="9193350" y="476137"/>
                  <a:pt x="9193350" y="476137"/>
                  <a:pt x="9193350" y="476137"/>
                </a:cubicBezTo>
                <a:cubicBezTo>
                  <a:pt x="9193350" y="451672"/>
                  <a:pt x="9193350" y="451672"/>
                  <a:pt x="9193350" y="451672"/>
                </a:cubicBezTo>
                <a:cubicBezTo>
                  <a:pt x="9206488" y="451672"/>
                  <a:pt x="9206488" y="451672"/>
                  <a:pt x="9206488" y="451672"/>
                </a:cubicBezTo>
                <a:cubicBezTo>
                  <a:pt x="9206488" y="438498"/>
                  <a:pt x="9206488" y="438498"/>
                  <a:pt x="9206488" y="438498"/>
                </a:cubicBezTo>
                <a:cubicBezTo>
                  <a:pt x="9217750" y="438498"/>
                  <a:pt x="9217750" y="438498"/>
                  <a:pt x="9217750" y="438498"/>
                </a:cubicBezTo>
                <a:cubicBezTo>
                  <a:pt x="9217750" y="419678"/>
                  <a:pt x="9217750" y="419678"/>
                  <a:pt x="9217750" y="419678"/>
                </a:cubicBezTo>
                <a:cubicBezTo>
                  <a:pt x="9232764" y="419678"/>
                  <a:pt x="9232764" y="419678"/>
                  <a:pt x="9232764" y="419678"/>
                </a:cubicBezTo>
                <a:cubicBezTo>
                  <a:pt x="9232764" y="397095"/>
                  <a:pt x="9232764" y="397095"/>
                  <a:pt x="9232764" y="397095"/>
                </a:cubicBezTo>
                <a:cubicBezTo>
                  <a:pt x="9244025" y="397095"/>
                  <a:pt x="9244025" y="397095"/>
                  <a:pt x="9244025" y="397095"/>
                </a:cubicBezTo>
                <a:cubicBezTo>
                  <a:pt x="9244025" y="312406"/>
                  <a:pt x="9244025" y="312406"/>
                  <a:pt x="9244025" y="312406"/>
                </a:cubicBezTo>
                <a:cubicBezTo>
                  <a:pt x="9247778" y="312406"/>
                  <a:pt x="9247778" y="312406"/>
                  <a:pt x="9247778" y="312406"/>
                </a:cubicBezTo>
                <a:cubicBezTo>
                  <a:pt x="9247778" y="397095"/>
                  <a:pt x="9247778" y="397095"/>
                  <a:pt x="9247778" y="397095"/>
                </a:cubicBezTo>
                <a:cubicBezTo>
                  <a:pt x="9275931" y="397095"/>
                  <a:pt x="9275931" y="397095"/>
                  <a:pt x="9275931" y="397095"/>
                </a:cubicBezTo>
                <a:cubicBezTo>
                  <a:pt x="9275931" y="419678"/>
                  <a:pt x="9275931" y="419678"/>
                  <a:pt x="9275931" y="419678"/>
                </a:cubicBezTo>
                <a:cubicBezTo>
                  <a:pt x="9300330" y="419678"/>
                  <a:pt x="9300330" y="419678"/>
                  <a:pt x="9300330" y="419678"/>
                </a:cubicBezTo>
                <a:cubicBezTo>
                  <a:pt x="9300330" y="438498"/>
                  <a:pt x="9300330" y="438498"/>
                  <a:pt x="9300330" y="438498"/>
                </a:cubicBezTo>
                <a:cubicBezTo>
                  <a:pt x="9324728" y="438498"/>
                  <a:pt x="9324728" y="438498"/>
                  <a:pt x="9324728" y="438498"/>
                </a:cubicBezTo>
                <a:cubicBezTo>
                  <a:pt x="9324728" y="451672"/>
                  <a:pt x="9324728" y="451672"/>
                  <a:pt x="9324728" y="451672"/>
                </a:cubicBezTo>
                <a:cubicBezTo>
                  <a:pt x="9337866" y="451672"/>
                  <a:pt x="9337866" y="451672"/>
                  <a:pt x="9337866" y="451672"/>
                </a:cubicBezTo>
                <a:cubicBezTo>
                  <a:pt x="9337866" y="476137"/>
                  <a:pt x="9337866" y="476137"/>
                  <a:pt x="9337866" y="476137"/>
                </a:cubicBezTo>
                <a:cubicBezTo>
                  <a:pt x="9351004" y="476137"/>
                  <a:pt x="9351004" y="476137"/>
                  <a:pt x="9351004" y="476137"/>
                </a:cubicBezTo>
                <a:cubicBezTo>
                  <a:pt x="9351004" y="410268"/>
                  <a:pt x="9351004" y="410268"/>
                  <a:pt x="9351004" y="410268"/>
                </a:cubicBezTo>
                <a:cubicBezTo>
                  <a:pt x="9396047" y="410268"/>
                  <a:pt x="9396047" y="410268"/>
                  <a:pt x="9396047" y="410268"/>
                </a:cubicBezTo>
                <a:cubicBezTo>
                  <a:pt x="9396047" y="344400"/>
                  <a:pt x="9396047" y="344400"/>
                  <a:pt x="9396047" y="344400"/>
                </a:cubicBezTo>
                <a:cubicBezTo>
                  <a:pt x="9420446" y="344400"/>
                  <a:pt x="9420446" y="344400"/>
                  <a:pt x="9420446" y="344400"/>
                </a:cubicBezTo>
                <a:cubicBezTo>
                  <a:pt x="9420446" y="333108"/>
                  <a:pt x="9420446" y="333108"/>
                  <a:pt x="9420446" y="333108"/>
                </a:cubicBezTo>
                <a:cubicBezTo>
                  <a:pt x="9499272" y="333108"/>
                  <a:pt x="9499272" y="333108"/>
                  <a:pt x="9499272" y="333108"/>
                </a:cubicBezTo>
                <a:cubicBezTo>
                  <a:pt x="9499272" y="227718"/>
                  <a:pt x="9499272" y="227718"/>
                  <a:pt x="9499272" y="227718"/>
                </a:cubicBezTo>
                <a:cubicBezTo>
                  <a:pt x="9510533" y="227718"/>
                  <a:pt x="9510533" y="227718"/>
                  <a:pt x="9510533" y="227718"/>
                </a:cubicBezTo>
                <a:cubicBezTo>
                  <a:pt x="9510533" y="333108"/>
                  <a:pt x="9510533" y="333108"/>
                  <a:pt x="9510533" y="333108"/>
                </a:cubicBezTo>
                <a:cubicBezTo>
                  <a:pt x="9510533" y="344400"/>
                  <a:pt x="9510533" y="344400"/>
                  <a:pt x="9510533" y="344400"/>
                </a:cubicBezTo>
                <a:cubicBezTo>
                  <a:pt x="9510533" y="410268"/>
                  <a:pt x="9510533" y="410268"/>
                  <a:pt x="9510533" y="410268"/>
                </a:cubicBezTo>
                <a:cubicBezTo>
                  <a:pt x="9510533" y="521304"/>
                  <a:pt x="9510533" y="521304"/>
                  <a:pt x="9510533" y="521304"/>
                </a:cubicBezTo>
                <a:cubicBezTo>
                  <a:pt x="9527424" y="521304"/>
                  <a:pt x="9527424" y="521304"/>
                  <a:pt x="9527424" y="521304"/>
                </a:cubicBezTo>
                <a:cubicBezTo>
                  <a:pt x="9527424" y="568353"/>
                  <a:pt x="9527424" y="568353"/>
                  <a:pt x="9527424" y="568353"/>
                </a:cubicBezTo>
                <a:cubicBezTo>
                  <a:pt x="9574345" y="568353"/>
                  <a:pt x="9574345" y="568353"/>
                  <a:pt x="9574345" y="568353"/>
                </a:cubicBezTo>
                <a:cubicBezTo>
                  <a:pt x="9574345" y="607875"/>
                  <a:pt x="9574345" y="607875"/>
                  <a:pt x="9574345" y="607875"/>
                </a:cubicBezTo>
                <a:cubicBezTo>
                  <a:pt x="9593113" y="607875"/>
                  <a:pt x="9593113" y="607875"/>
                  <a:pt x="9593113" y="607875"/>
                </a:cubicBezTo>
                <a:cubicBezTo>
                  <a:pt x="9593113" y="668098"/>
                  <a:pt x="9593113" y="668098"/>
                  <a:pt x="9593113" y="668098"/>
                </a:cubicBezTo>
                <a:cubicBezTo>
                  <a:pt x="9598744" y="668098"/>
                  <a:pt x="9598744" y="668098"/>
                  <a:pt x="9598744" y="668098"/>
                </a:cubicBezTo>
                <a:cubicBezTo>
                  <a:pt x="9598744" y="925927"/>
                  <a:pt x="9598744" y="925927"/>
                  <a:pt x="9598744" y="925927"/>
                </a:cubicBezTo>
                <a:cubicBezTo>
                  <a:pt x="9611881" y="925927"/>
                  <a:pt x="9611881" y="925927"/>
                  <a:pt x="9611881" y="925927"/>
                </a:cubicBezTo>
                <a:cubicBezTo>
                  <a:pt x="9611881" y="771606"/>
                  <a:pt x="9611881" y="771606"/>
                  <a:pt x="9611881" y="771606"/>
                </a:cubicBezTo>
                <a:cubicBezTo>
                  <a:pt x="9668186" y="771606"/>
                  <a:pt x="9668186" y="771606"/>
                  <a:pt x="9668186" y="771606"/>
                </a:cubicBezTo>
                <a:cubicBezTo>
                  <a:pt x="9668186" y="867586"/>
                  <a:pt x="9668186" y="867586"/>
                  <a:pt x="9668186" y="867586"/>
                </a:cubicBezTo>
                <a:cubicBezTo>
                  <a:pt x="9685077" y="867586"/>
                  <a:pt x="9685077" y="867586"/>
                  <a:pt x="9685077" y="867586"/>
                </a:cubicBezTo>
                <a:cubicBezTo>
                  <a:pt x="9685077" y="925927"/>
                  <a:pt x="9685077" y="925927"/>
                  <a:pt x="9685077" y="925927"/>
                </a:cubicBezTo>
                <a:cubicBezTo>
                  <a:pt x="9737628" y="925927"/>
                  <a:pt x="9737628" y="925927"/>
                  <a:pt x="9737628" y="925927"/>
                </a:cubicBezTo>
                <a:cubicBezTo>
                  <a:pt x="9737628" y="940983"/>
                  <a:pt x="9737628" y="940983"/>
                  <a:pt x="9737628" y="940983"/>
                </a:cubicBezTo>
                <a:cubicBezTo>
                  <a:pt x="9775165" y="940983"/>
                  <a:pt x="9775165" y="940983"/>
                  <a:pt x="9775165" y="940983"/>
                </a:cubicBezTo>
                <a:cubicBezTo>
                  <a:pt x="9775165" y="929691"/>
                  <a:pt x="9775165" y="929691"/>
                  <a:pt x="9775165" y="929691"/>
                </a:cubicBezTo>
                <a:cubicBezTo>
                  <a:pt x="9801440" y="929691"/>
                  <a:pt x="9801440" y="929691"/>
                  <a:pt x="9801440" y="929691"/>
                </a:cubicBezTo>
                <a:cubicBezTo>
                  <a:pt x="9801440" y="724557"/>
                  <a:pt x="9801440" y="724557"/>
                  <a:pt x="9801440" y="724557"/>
                </a:cubicBezTo>
                <a:cubicBezTo>
                  <a:pt x="9812701" y="724557"/>
                  <a:pt x="9812701" y="724557"/>
                  <a:pt x="9812701" y="724557"/>
                </a:cubicBezTo>
                <a:cubicBezTo>
                  <a:pt x="9812701" y="694445"/>
                  <a:pt x="9812701" y="694445"/>
                  <a:pt x="9812701" y="694445"/>
                </a:cubicBezTo>
                <a:cubicBezTo>
                  <a:pt x="9820208" y="694445"/>
                  <a:pt x="9820208" y="694445"/>
                  <a:pt x="9820208" y="694445"/>
                </a:cubicBezTo>
                <a:cubicBezTo>
                  <a:pt x="9820208" y="683153"/>
                  <a:pt x="9820208" y="683153"/>
                  <a:pt x="9820208" y="683153"/>
                </a:cubicBezTo>
                <a:cubicBezTo>
                  <a:pt x="9827715" y="683153"/>
                  <a:pt x="9827715" y="683153"/>
                  <a:pt x="9827715" y="683153"/>
                </a:cubicBezTo>
                <a:cubicBezTo>
                  <a:pt x="9827715" y="664334"/>
                  <a:pt x="9827715" y="664334"/>
                  <a:pt x="9827715" y="664334"/>
                </a:cubicBezTo>
                <a:cubicBezTo>
                  <a:pt x="9865252" y="664334"/>
                  <a:pt x="9865252" y="664334"/>
                  <a:pt x="9865252" y="664334"/>
                </a:cubicBezTo>
                <a:cubicBezTo>
                  <a:pt x="9865252" y="683153"/>
                  <a:pt x="9865252" y="683153"/>
                  <a:pt x="9865252" y="683153"/>
                </a:cubicBezTo>
                <a:cubicBezTo>
                  <a:pt x="9889650" y="683153"/>
                  <a:pt x="9889650" y="683153"/>
                  <a:pt x="9889650" y="683153"/>
                </a:cubicBezTo>
                <a:cubicBezTo>
                  <a:pt x="9889650" y="694445"/>
                  <a:pt x="9889650" y="694445"/>
                  <a:pt x="9889650" y="694445"/>
                </a:cubicBezTo>
                <a:cubicBezTo>
                  <a:pt x="9908419" y="694445"/>
                  <a:pt x="9908419" y="694445"/>
                  <a:pt x="9908419" y="694445"/>
                </a:cubicBezTo>
                <a:cubicBezTo>
                  <a:pt x="9908419" y="724557"/>
                  <a:pt x="9908419" y="724557"/>
                  <a:pt x="9908419" y="724557"/>
                </a:cubicBezTo>
                <a:cubicBezTo>
                  <a:pt x="9927187" y="724557"/>
                  <a:pt x="9927187" y="724557"/>
                  <a:pt x="9927187" y="724557"/>
                </a:cubicBezTo>
                <a:cubicBezTo>
                  <a:pt x="9927187" y="854412"/>
                  <a:pt x="9927187" y="854412"/>
                  <a:pt x="9927187" y="854412"/>
                </a:cubicBezTo>
                <a:cubicBezTo>
                  <a:pt x="9959093" y="854412"/>
                  <a:pt x="9959093" y="854412"/>
                  <a:pt x="9959093" y="854412"/>
                </a:cubicBezTo>
                <a:cubicBezTo>
                  <a:pt x="9959093" y="867586"/>
                  <a:pt x="9959093" y="867586"/>
                  <a:pt x="9959093" y="867586"/>
                </a:cubicBezTo>
                <a:cubicBezTo>
                  <a:pt x="9985368" y="867586"/>
                  <a:pt x="9985368" y="867586"/>
                  <a:pt x="9985368" y="867586"/>
                </a:cubicBezTo>
                <a:cubicBezTo>
                  <a:pt x="9985368" y="886406"/>
                  <a:pt x="9985368" y="886406"/>
                  <a:pt x="9985368" y="886406"/>
                </a:cubicBezTo>
                <a:cubicBezTo>
                  <a:pt x="10022905" y="886406"/>
                  <a:pt x="10022905" y="886406"/>
                  <a:pt x="10022905" y="886406"/>
                </a:cubicBezTo>
                <a:cubicBezTo>
                  <a:pt x="10022905" y="950393"/>
                  <a:pt x="10022905" y="950393"/>
                  <a:pt x="10022905" y="950393"/>
                </a:cubicBezTo>
                <a:cubicBezTo>
                  <a:pt x="10099854" y="950393"/>
                  <a:pt x="10099854" y="950393"/>
                  <a:pt x="10099854" y="950393"/>
                </a:cubicBezTo>
                <a:cubicBezTo>
                  <a:pt x="10099854" y="937219"/>
                  <a:pt x="10099854" y="937219"/>
                  <a:pt x="10099854" y="937219"/>
                </a:cubicBezTo>
                <a:cubicBezTo>
                  <a:pt x="10120499" y="937219"/>
                  <a:pt x="10120499" y="937219"/>
                  <a:pt x="10120499" y="937219"/>
                </a:cubicBezTo>
                <a:cubicBezTo>
                  <a:pt x="10120499" y="920281"/>
                  <a:pt x="10120499" y="920281"/>
                  <a:pt x="10120499" y="920281"/>
                </a:cubicBezTo>
                <a:cubicBezTo>
                  <a:pt x="10139267" y="920281"/>
                  <a:pt x="10139267" y="920281"/>
                  <a:pt x="10139267" y="920281"/>
                </a:cubicBezTo>
                <a:cubicBezTo>
                  <a:pt x="10139267" y="907107"/>
                  <a:pt x="10139267" y="907107"/>
                  <a:pt x="10139267" y="907107"/>
                </a:cubicBezTo>
                <a:cubicBezTo>
                  <a:pt x="10197449" y="907107"/>
                  <a:pt x="10197449" y="907107"/>
                  <a:pt x="10197449" y="907107"/>
                </a:cubicBezTo>
                <a:cubicBezTo>
                  <a:pt x="10197449" y="893934"/>
                  <a:pt x="10197449" y="893934"/>
                  <a:pt x="10197449" y="893934"/>
                </a:cubicBezTo>
                <a:cubicBezTo>
                  <a:pt x="10362609" y="893934"/>
                  <a:pt x="10362609" y="893934"/>
                  <a:pt x="10362609" y="893934"/>
                </a:cubicBezTo>
                <a:cubicBezTo>
                  <a:pt x="10362609" y="867586"/>
                  <a:pt x="10362609" y="867586"/>
                  <a:pt x="10362609" y="867586"/>
                </a:cubicBezTo>
                <a:cubicBezTo>
                  <a:pt x="10458327" y="867586"/>
                  <a:pt x="10458327" y="867586"/>
                  <a:pt x="10458327" y="867586"/>
                </a:cubicBezTo>
                <a:cubicBezTo>
                  <a:pt x="10458327" y="856294"/>
                  <a:pt x="10458327" y="856294"/>
                  <a:pt x="10458327" y="856294"/>
                </a:cubicBezTo>
                <a:cubicBezTo>
                  <a:pt x="10512754" y="856294"/>
                  <a:pt x="10512754" y="856294"/>
                  <a:pt x="10512754" y="856294"/>
                </a:cubicBezTo>
                <a:cubicBezTo>
                  <a:pt x="10512754" y="843120"/>
                  <a:pt x="10512754" y="843120"/>
                  <a:pt x="10512754" y="843120"/>
                </a:cubicBezTo>
                <a:cubicBezTo>
                  <a:pt x="10552167" y="843120"/>
                  <a:pt x="10552167" y="843120"/>
                  <a:pt x="10552167" y="843120"/>
                </a:cubicBezTo>
                <a:cubicBezTo>
                  <a:pt x="10552167" y="856294"/>
                  <a:pt x="10552167" y="856294"/>
                  <a:pt x="10552167" y="856294"/>
                </a:cubicBezTo>
                <a:cubicBezTo>
                  <a:pt x="10552167" y="867586"/>
                  <a:pt x="10552167" y="867586"/>
                  <a:pt x="10552167" y="867586"/>
                </a:cubicBezTo>
                <a:cubicBezTo>
                  <a:pt x="10561552" y="867586"/>
                  <a:pt x="10561552" y="867586"/>
                  <a:pt x="10561552" y="867586"/>
                </a:cubicBezTo>
                <a:cubicBezTo>
                  <a:pt x="10561552" y="826183"/>
                  <a:pt x="10561552" y="826183"/>
                  <a:pt x="10561552" y="826183"/>
                </a:cubicBezTo>
                <a:cubicBezTo>
                  <a:pt x="10672284" y="826183"/>
                  <a:pt x="10672284" y="826183"/>
                  <a:pt x="10672284" y="826183"/>
                </a:cubicBezTo>
                <a:cubicBezTo>
                  <a:pt x="10672284" y="865704"/>
                  <a:pt x="10672284" y="865704"/>
                  <a:pt x="10672284" y="865704"/>
                </a:cubicBezTo>
                <a:cubicBezTo>
                  <a:pt x="10676037" y="865704"/>
                  <a:pt x="10676037" y="865704"/>
                  <a:pt x="10676037" y="865704"/>
                </a:cubicBezTo>
                <a:cubicBezTo>
                  <a:pt x="10676037" y="873232"/>
                  <a:pt x="10676037" y="873232"/>
                  <a:pt x="10676037" y="873232"/>
                </a:cubicBezTo>
                <a:cubicBezTo>
                  <a:pt x="10732342" y="873232"/>
                  <a:pt x="10732342" y="873232"/>
                  <a:pt x="10732342" y="873232"/>
                </a:cubicBezTo>
                <a:cubicBezTo>
                  <a:pt x="10732342" y="892052"/>
                  <a:pt x="10732342" y="892052"/>
                  <a:pt x="10732342" y="892052"/>
                </a:cubicBezTo>
                <a:cubicBezTo>
                  <a:pt x="10743603" y="892052"/>
                  <a:pt x="10743603" y="892052"/>
                  <a:pt x="10743603" y="892052"/>
                </a:cubicBezTo>
                <a:cubicBezTo>
                  <a:pt x="10743603" y="910871"/>
                  <a:pt x="10743603" y="910871"/>
                  <a:pt x="10743603" y="910871"/>
                </a:cubicBezTo>
                <a:cubicBezTo>
                  <a:pt x="10798031" y="910871"/>
                  <a:pt x="10798031" y="910871"/>
                  <a:pt x="10798031" y="910871"/>
                </a:cubicBezTo>
                <a:cubicBezTo>
                  <a:pt x="10798031" y="944747"/>
                  <a:pt x="10798031" y="944747"/>
                  <a:pt x="10798031" y="944747"/>
                </a:cubicBezTo>
                <a:cubicBezTo>
                  <a:pt x="10811168" y="944747"/>
                  <a:pt x="10811168" y="944747"/>
                  <a:pt x="10811168" y="944747"/>
                </a:cubicBezTo>
                <a:cubicBezTo>
                  <a:pt x="10811168" y="957920"/>
                  <a:pt x="10811168" y="957920"/>
                  <a:pt x="10811168" y="957920"/>
                </a:cubicBezTo>
                <a:cubicBezTo>
                  <a:pt x="10843074" y="957920"/>
                  <a:pt x="10843074" y="957920"/>
                  <a:pt x="10843074" y="957920"/>
                </a:cubicBezTo>
                <a:cubicBezTo>
                  <a:pt x="10843074" y="965448"/>
                  <a:pt x="10843074" y="965448"/>
                  <a:pt x="10843074" y="965448"/>
                </a:cubicBezTo>
                <a:cubicBezTo>
                  <a:pt x="10899379" y="965448"/>
                  <a:pt x="10899379" y="965448"/>
                  <a:pt x="10899379" y="965448"/>
                </a:cubicBezTo>
                <a:cubicBezTo>
                  <a:pt x="10899379" y="1102832"/>
                  <a:pt x="10899379" y="1102832"/>
                  <a:pt x="10899379" y="1102832"/>
                </a:cubicBezTo>
                <a:cubicBezTo>
                  <a:pt x="11011988" y="1102832"/>
                  <a:pt x="11011988" y="1102832"/>
                  <a:pt x="11011988" y="1102832"/>
                </a:cubicBezTo>
                <a:cubicBezTo>
                  <a:pt x="11011988" y="1224924"/>
                  <a:pt x="11011988" y="1324124"/>
                  <a:pt x="11011988" y="1404725"/>
                </a:cubicBezTo>
                <a:lnTo>
                  <a:pt x="11011988" y="1474928"/>
                </a:lnTo>
                <a:lnTo>
                  <a:pt x="12193200" y="1474928"/>
                </a:lnTo>
                <a:lnTo>
                  <a:pt x="12193200" y="1816678"/>
                </a:lnTo>
                <a:lnTo>
                  <a:pt x="12193200" y="3732790"/>
                </a:lnTo>
                <a:lnTo>
                  <a:pt x="0" y="3732790"/>
                </a:lnTo>
                <a:lnTo>
                  <a:pt x="0" y="1816678"/>
                </a:lnTo>
                <a:lnTo>
                  <a:pt x="0" y="1474928"/>
                </a:lnTo>
                <a:lnTo>
                  <a:pt x="1181212" y="1474928"/>
                </a:lnTo>
                <a:lnTo>
                  <a:pt x="1181212" y="1455589"/>
                </a:lnTo>
                <a:cubicBezTo>
                  <a:pt x="1181212" y="1110360"/>
                  <a:pt x="1181212" y="1110360"/>
                  <a:pt x="1181212" y="1110360"/>
                </a:cubicBezTo>
                <a:cubicBezTo>
                  <a:pt x="1226256" y="1110360"/>
                  <a:pt x="1226256" y="1110360"/>
                  <a:pt x="1226256" y="1110360"/>
                </a:cubicBezTo>
                <a:cubicBezTo>
                  <a:pt x="1226256" y="1093422"/>
                  <a:pt x="1226256" y="1093422"/>
                  <a:pt x="1226256" y="1093422"/>
                </a:cubicBezTo>
                <a:cubicBezTo>
                  <a:pt x="1301329" y="1093422"/>
                  <a:pt x="1301329" y="1093422"/>
                  <a:pt x="1301329" y="1093422"/>
                </a:cubicBezTo>
                <a:cubicBezTo>
                  <a:pt x="1301329" y="1067074"/>
                  <a:pt x="1301329" y="1067074"/>
                  <a:pt x="1301329" y="1067074"/>
                </a:cubicBezTo>
                <a:cubicBezTo>
                  <a:pt x="1308836" y="1067074"/>
                  <a:pt x="1308836" y="1067074"/>
                  <a:pt x="1308836" y="1067074"/>
                </a:cubicBezTo>
                <a:cubicBezTo>
                  <a:pt x="1308836" y="1053901"/>
                  <a:pt x="1308836" y="1053901"/>
                  <a:pt x="1308836" y="1053901"/>
                </a:cubicBezTo>
                <a:cubicBezTo>
                  <a:pt x="1325727" y="1053901"/>
                  <a:pt x="1325727" y="1053901"/>
                  <a:pt x="1325727" y="1053901"/>
                </a:cubicBezTo>
                <a:cubicBezTo>
                  <a:pt x="1325727" y="1042609"/>
                  <a:pt x="1325727" y="1042609"/>
                  <a:pt x="1325727" y="1042609"/>
                </a:cubicBezTo>
                <a:cubicBezTo>
                  <a:pt x="1368894" y="1042609"/>
                  <a:pt x="1368894" y="1042609"/>
                  <a:pt x="1368894" y="1042609"/>
                </a:cubicBezTo>
                <a:cubicBezTo>
                  <a:pt x="1368894" y="1053901"/>
                  <a:pt x="1368894" y="1053901"/>
                  <a:pt x="1368894" y="1053901"/>
                </a:cubicBezTo>
                <a:cubicBezTo>
                  <a:pt x="1380155" y="1053901"/>
                  <a:pt x="1380155" y="1053901"/>
                  <a:pt x="1380155" y="1053901"/>
                </a:cubicBezTo>
                <a:cubicBezTo>
                  <a:pt x="1380155" y="1067074"/>
                  <a:pt x="1380155" y="1067074"/>
                  <a:pt x="1380155" y="1067074"/>
                </a:cubicBezTo>
                <a:cubicBezTo>
                  <a:pt x="1387662" y="1067074"/>
                  <a:pt x="1387662" y="1067074"/>
                  <a:pt x="1387662" y="1067074"/>
                </a:cubicBezTo>
                <a:cubicBezTo>
                  <a:pt x="1387662" y="1110360"/>
                  <a:pt x="1387662" y="1110360"/>
                  <a:pt x="1387662" y="1110360"/>
                </a:cubicBezTo>
                <a:cubicBezTo>
                  <a:pt x="1398923" y="1110360"/>
                  <a:pt x="1398923" y="1110360"/>
                  <a:pt x="1398923" y="1110360"/>
                </a:cubicBezTo>
                <a:cubicBezTo>
                  <a:pt x="1398923" y="1050137"/>
                  <a:pt x="1398923" y="1050137"/>
                  <a:pt x="1398923" y="1050137"/>
                </a:cubicBezTo>
                <a:cubicBezTo>
                  <a:pt x="1408307" y="1050137"/>
                  <a:pt x="1408307" y="1050137"/>
                  <a:pt x="1408307" y="1050137"/>
                </a:cubicBezTo>
                <a:cubicBezTo>
                  <a:pt x="1408307" y="1040727"/>
                  <a:pt x="1408307" y="1040727"/>
                  <a:pt x="1408307" y="1040727"/>
                </a:cubicBezTo>
                <a:cubicBezTo>
                  <a:pt x="1434583" y="1040727"/>
                  <a:pt x="1434583" y="1040727"/>
                  <a:pt x="1434583" y="1040727"/>
                </a:cubicBezTo>
                <a:cubicBezTo>
                  <a:pt x="1434583" y="1035081"/>
                  <a:pt x="1434583" y="1035081"/>
                  <a:pt x="1434583" y="1035081"/>
                </a:cubicBezTo>
                <a:cubicBezTo>
                  <a:pt x="1457105" y="1035081"/>
                  <a:pt x="1457105" y="1035081"/>
                  <a:pt x="1457105" y="1035081"/>
                </a:cubicBezTo>
                <a:cubicBezTo>
                  <a:pt x="1457105" y="1023789"/>
                  <a:pt x="1457105" y="1023789"/>
                  <a:pt x="1457105" y="1023789"/>
                </a:cubicBezTo>
                <a:cubicBezTo>
                  <a:pt x="1434583" y="1023789"/>
                  <a:pt x="1434583" y="1023789"/>
                  <a:pt x="1434583" y="1023789"/>
                </a:cubicBezTo>
                <a:cubicBezTo>
                  <a:pt x="1434583" y="1012497"/>
                  <a:pt x="1434583" y="1012497"/>
                  <a:pt x="1434583" y="1012497"/>
                </a:cubicBezTo>
                <a:cubicBezTo>
                  <a:pt x="1457105" y="1012497"/>
                  <a:pt x="1457105" y="1012497"/>
                  <a:pt x="1457105" y="1012497"/>
                </a:cubicBezTo>
                <a:cubicBezTo>
                  <a:pt x="1457105" y="997442"/>
                  <a:pt x="1457105" y="997442"/>
                  <a:pt x="1457105" y="997442"/>
                </a:cubicBezTo>
                <a:cubicBezTo>
                  <a:pt x="1462735" y="997442"/>
                  <a:pt x="1462735" y="997442"/>
                  <a:pt x="1462735" y="997442"/>
                </a:cubicBezTo>
                <a:cubicBezTo>
                  <a:pt x="1462735" y="984268"/>
                  <a:pt x="1462735" y="984268"/>
                  <a:pt x="1462735" y="984268"/>
                </a:cubicBezTo>
                <a:cubicBezTo>
                  <a:pt x="1472119" y="984268"/>
                  <a:pt x="1472119" y="984268"/>
                  <a:pt x="1472119" y="984268"/>
                </a:cubicBezTo>
                <a:cubicBezTo>
                  <a:pt x="1472119" y="974858"/>
                  <a:pt x="1472119" y="974858"/>
                  <a:pt x="1472119" y="974858"/>
                </a:cubicBezTo>
                <a:cubicBezTo>
                  <a:pt x="1517163" y="974858"/>
                  <a:pt x="1517163" y="974858"/>
                  <a:pt x="1517163" y="974858"/>
                </a:cubicBezTo>
                <a:cubicBezTo>
                  <a:pt x="1517163" y="984268"/>
                  <a:pt x="1517163" y="984268"/>
                  <a:pt x="1517163" y="984268"/>
                </a:cubicBezTo>
                <a:cubicBezTo>
                  <a:pt x="1541562" y="984268"/>
                  <a:pt x="1541562" y="984268"/>
                  <a:pt x="1541562" y="984268"/>
                </a:cubicBezTo>
                <a:cubicBezTo>
                  <a:pt x="1541562" y="997442"/>
                  <a:pt x="1541562" y="997442"/>
                  <a:pt x="1541562" y="997442"/>
                </a:cubicBezTo>
                <a:cubicBezTo>
                  <a:pt x="1603496" y="997442"/>
                  <a:pt x="1603496" y="997442"/>
                  <a:pt x="1603496" y="997442"/>
                </a:cubicBezTo>
                <a:cubicBezTo>
                  <a:pt x="1603496" y="984268"/>
                  <a:pt x="1603496" y="984268"/>
                  <a:pt x="1603496" y="984268"/>
                </a:cubicBezTo>
                <a:cubicBezTo>
                  <a:pt x="1689830" y="984268"/>
                  <a:pt x="1689830" y="984268"/>
                  <a:pt x="1689830" y="984268"/>
                </a:cubicBezTo>
                <a:cubicBezTo>
                  <a:pt x="1689830" y="997442"/>
                  <a:pt x="1689830" y="997442"/>
                  <a:pt x="1689830" y="997442"/>
                </a:cubicBezTo>
                <a:cubicBezTo>
                  <a:pt x="1717982" y="997442"/>
                  <a:pt x="1717982" y="997442"/>
                  <a:pt x="1717982" y="997442"/>
                </a:cubicBezTo>
                <a:cubicBezTo>
                  <a:pt x="1717982" y="984268"/>
                  <a:pt x="1717982" y="984268"/>
                  <a:pt x="1717982" y="984268"/>
                </a:cubicBezTo>
                <a:cubicBezTo>
                  <a:pt x="1740504" y="984268"/>
                  <a:pt x="1740504" y="984268"/>
                  <a:pt x="1740504" y="984268"/>
                </a:cubicBezTo>
                <a:cubicBezTo>
                  <a:pt x="1740504" y="980504"/>
                  <a:pt x="1740504" y="980504"/>
                  <a:pt x="1740504" y="980504"/>
                </a:cubicBezTo>
                <a:cubicBezTo>
                  <a:pt x="1744258" y="980504"/>
                  <a:pt x="1744258" y="980504"/>
                  <a:pt x="1744258" y="980504"/>
                </a:cubicBezTo>
                <a:cubicBezTo>
                  <a:pt x="1744258" y="974858"/>
                  <a:pt x="1744258" y="974858"/>
                  <a:pt x="1744258" y="974858"/>
                </a:cubicBezTo>
                <a:cubicBezTo>
                  <a:pt x="1776164" y="974858"/>
                  <a:pt x="1776164" y="974858"/>
                  <a:pt x="1776164" y="974858"/>
                </a:cubicBezTo>
                <a:cubicBezTo>
                  <a:pt x="1776164" y="980504"/>
                  <a:pt x="1776164" y="980504"/>
                  <a:pt x="1776164" y="980504"/>
                </a:cubicBezTo>
                <a:cubicBezTo>
                  <a:pt x="1789302" y="980504"/>
                  <a:pt x="1789302" y="980504"/>
                  <a:pt x="1789302" y="980504"/>
                </a:cubicBezTo>
                <a:cubicBezTo>
                  <a:pt x="1789302" y="965448"/>
                  <a:pt x="1789302" y="965448"/>
                  <a:pt x="1789302" y="965448"/>
                </a:cubicBezTo>
                <a:cubicBezTo>
                  <a:pt x="1821207" y="965448"/>
                  <a:pt x="1821207" y="965448"/>
                  <a:pt x="1821207" y="965448"/>
                </a:cubicBezTo>
                <a:cubicBezTo>
                  <a:pt x="1821207" y="980504"/>
                  <a:pt x="1821207" y="980504"/>
                  <a:pt x="1821207" y="980504"/>
                </a:cubicBezTo>
                <a:cubicBezTo>
                  <a:pt x="1826838" y="980504"/>
                  <a:pt x="1826838" y="980504"/>
                  <a:pt x="1826838" y="980504"/>
                </a:cubicBezTo>
                <a:cubicBezTo>
                  <a:pt x="1826838" y="984268"/>
                  <a:pt x="1826838" y="984268"/>
                  <a:pt x="1826838" y="984268"/>
                </a:cubicBezTo>
                <a:cubicBezTo>
                  <a:pt x="1826838" y="997442"/>
                  <a:pt x="1826838" y="997442"/>
                  <a:pt x="1826838" y="997442"/>
                </a:cubicBezTo>
                <a:cubicBezTo>
                  <a:pt x="1879389" y="997442"/>
                  <a:pt x="1879389" y="997442"/>
                  <a:pt x="1879389" y="997442"/>
                </a:cubicBezTo>
                <a:cubicBezTo>
                  <a:pt x="1879389" y="1110360"/>
                  <a:pt x="1879389" y="1110360"/>
                  <a:pt x="1879389" y="1110360"/>
                </a:cubicBezTo>
                <a:cubicBezTo>
                  <a:pt x="1924433" y="1110360"/>
                  <a:pt x="1924433" y="1110360"/>
                  <a:pt x="1924433" y="1110360"/>
                </a:cubicBezTo>
                <a:cubicBezTo>
                  <a:pt x="1924433" y="1104714"/>
                  <a:pt x="1924433" y="1104714"/>
                  <a:pt x="1924433" y="1104714"/>
                </a:cubicBezTo>
                <a:cubicBezTo>
                  <a:pt x="1956338" y="1104714"/>
                  <a:pt x="1956338" y="1104714"/>
                  <a:pt x="1956338" y="1104714"/>
                </a:cubicBezTo>
                <a:cubicBezTo>
                  <a:pt x="1956338" y="1087776"/>
                  <a:pt x="1956338" y="1087776"/>
                  <a:pt x="1956338" y="1087776"/>
                </a:cubicBezTo>
                <a:cubicBezTo>
                  <a:pt x="1980737" y="1087776"/>
                  <a:pt x="1980737" y="1087776"/>
                  <a:pt x="1980737" y="1087776"/>
                </a:cubicBezTo>
                <a:cubicBezTo>
                  <a:pt x="1980737" y="1072720"/>
                  <a:pt x="1980737" y="1072720"/>
                  <a:pt x="1980737" y="1072720"/>
                </a:cubicBezTo>
                <a:cubicBezTo>
                  <a:pt x="2008889" y="1072720"/>
                  <a:pt x="2008889" y="1072720"/>
                  <a:pt x="2008889" y="1072720"/>
                </a:cubicBezTo>
                <a:cubicBezTo>
                  <a:pt x="2008889" y="1067074"/>
                  <a:pt x="2008889" y="1067074"/>
                  <a:pt x="2008889" y="1067074"/>
                </a:cubicBezTo>
                <a:cubicBezTo>
                  <a:pt x="2029534" y="1067074"/>
                  <a:pt x="2029534" y="1067074"/>
                  <a:pt x="2029534" y="1067074"/>
                </a:cubicBezTo>
                <a:cubicBezTo>
                  <a:pt x="2029534" y="1052019"/>
                  <a:pt x="2029534" y="1052019"/>
                  <a:pt x="2029534" y="1052019"/>
                </a:cubicBezTo>
                <a:cubicBezTo>
                  <a:pt x="2072701" y="1052019"/>
                  <a:pt x="2072701" y="1052019"/>
                  <a:pt x="2072701" y="1052019"/>
                </a:cubicBezTo>
                <a:cubicBezTo>
                  <a:pt x="2072701" y="818655"/>
                  <a:pt x="2072701" y="818655"/>
                  <a:pt x="2072701" y="818655"/>
                </a:cubicBezTo>
                <a:cubicBezTo>
                  <a:pt x="2106484" y="818655"/>
                  <a:pt x="2106484" y="818655"/>
                  <a:pt x="2106484" y="818655"/>
                </a:cubicBezTo>
                <a:cubicBezTo>
                  <a:pt x="2106484" y="720793"/>
                  <a:pt x="2106484" y="720793"/>
                  <a:pt x="2106484" y="720793"/>
                </a:cubicBezTo>
                <a:cubicBezTo>
                  <a:pt x="2123375" y="720793"/>
                  <a:pt x="2123375" y="720793"/>
                  <a:pt x="2123375" y="720793"/>
                </a:cubicBezTo>
                <a:cubicBezTo>
                  <a:pt x="2123375" y="694445"/>
                  <a:pt x="2123375" y="694445"/>
                  <a:pt x="2123375" y="694445"/>
                </a:cubicBezTo>
                <a:cubicBezTo>
                  <a:pt x="2134636" y="694445"/>
                  <a:pt x="2134636" y="694445"/>
                  <a:pt x="2134636" y="694445"/>
                </a:cubicBezTo>
                <a:cubicBezTo>
                  <a:pt x="2134636" y="660570"/>
                  <a:pt x="2134636" y="660570"/>
                  <a:pt x="2134636" y="660570"/>
                </a:cubicBezTo>
                <a:cubicBezTo>
                  <a:pt x="2174049" y="660570"/>
                  <a:pt x="2174049" y="660570"/>
                  <a:pt x="2174049" y="660570"/>
                </a:cubicBezTo>
                <a:cubicBezTo>
                  <a:pt x="2174049" y="598465"/>
                  <a:pt x="2174049" y="598465"/>
                  <a:pt x="2174049" y="598465"/>
                </a:cubicBezTo>
                <a:cubicBezTo>
                  <a:pt x="2177803" y="602229"/>
                  <a:pt x="2177803" y="602229"/>
                  <a:pt x="2177803" y="602229"/>
                </a:cubicBezTo>
                <a:cubicBezTo>
                  <a:pt x="2177803" y="660570"/>
                  <a:pt x="2177803" y="660570"/>
                  <a:pt x="2177803" y="660570"/>
                </a:cubicBezTo>
                <a:cubicBezTo>
                  <a:pt x="2200325" y="660570"/>
                  <a:pt x="2200325" y="660570"/>
                  <a:pt x="2200325" y="660570"/>
                </a:cubicBezTo>
                <a:cubicBezTo>
                  <a:pt x="2200325" y="694445"/>
                  <a:pt x="2200325" y="694445"/>
                  <a:pt x="2200325" y="694445"/>
                </a:cubicBezTo>
                <a:cubicBezTo>
                  <a:pt x="2232231" y="694445"/>
                  <a:pt x="2232231" y="694445"/>
                  <a:pt x="2232231" y="694445"/>
                </a:cubicBezTo>
                <a:cubicBezTo>
                  <a:pt x="2232231" y="720793"/>
                  <a:pt x="2232231" y="720793"/>
                  <a:pt x="2232231" y="720793"/>
                </a:cubicBezTo>
                <a:cubicBezTo>
                  <a:pt x="2249122" y="720793"/>
                  <a:pt x="2249122" y="720793"/>
                  <a:pt x="2249122" y="720793"/>
                </a:cubicBezTo>
                <a:cubicBezTo>
                  <a:pt x="2249122" y="818655"/>
                  <a:pt x="2249122" y="818655"/>
                  <a:pt x="2249122" y="818655"/>
                </a:cubicBezTo>
                <a:cubicBezTo>
                  <a:pt x="2256629" y="818655"/>
                  <a:pt x="2256629" y="818655"/>
                  <a:pt x="2256629" y="818655"/>
                </a:cubicBezTo>
                <a:cubicBezTo>
                  <a:pt x="2256629" y="978622"/>
                  <a:pt x="2256629" y="978622"/>
                  <a:pt x="2256629" y="978622"/>
                </a:cubicBezTo>
                <a:cubicBezTo>
                  <a:pt x="2279151" y="978622"/>
                  <a:pt x="2279151" y="978622"/>
                  <a:pt x="2279151" y="978622"/>
                </a:cubicBezTo>
                <a:cubicBezTo>
                  <a:pt x="2279151" y="871350"/>
                  <a:pt x="2279151" y="871350"/>
                  <a:pt x="2279151" y="871350"/>
                </a:cubicBezTo>
                <a:cubicBezTo>
                  <a:pt x="2290412" y="871350"/>
                  <a:pt x="2290412" y="871350"/>
                  <a:pt x="2290412" y="871350"/>
                </a:cubicBezTo>
                <a:cubicBezTo>
                  <a:pt x="2290412" y="852530"/>
                  <a:pt x="2290412" y="852530"/>
                  <a:pt x="2290412" y="852530"/>
                </a:cubicBezTo>
                <a:cubicBezTo>
                  <a:pt x="2312934" y="852530"/>
                  <a:pt x="2312934" y="852530"/>
                  <a:pt x="2312934" y="852530"/>
                </a:cubicBezTo>
                <a:cubicBezTo>
                  <a:pt x="2312934" y="839357"/>
                  <a:pt x="2312934" y="839357"/>
                  <a:pt x="2312934" y="839357"/>
                </a:cubicBezTo>
                <a:cubicBezTo>
                  <a:pt x="2449942" y="839357"/>
                  <a:pt x="2449942" y="839357"/>
                  <a:pt x="2449942" y="839357"/>
                </a:cubicBezTo>
                <a:cubicBezTo>
                  <a:pt x="2449942" y="852530"/>
                  <a:pt x="2449942" y="852530"/>
                  <a:pt x="2449942" y="852530"/>
                </a:cubicBezTo>
                <a:cubicBezTo>
                  <a:pt x="2472464" y="852530"/>
                  <a:pt x="2472464" y="852530"/>
                  <a:pt x="2472464" y="852530"/>
                </a:cubicBezTo>
                <a:cubicBezTo>
                  <a:pt x="2472464" y="871350"/>
                  <a:pt x="2472464" y="871350"/>
                  <a:pt x="2472464" y="871350"/>
                </a:cubicBezTo>
                <a:cubicBezTo>
                  <a:pt x="2483724" y="871350"/>
                  <a:pt x="2483724" y="871350"/>
                  <a:pt x="2483724" y="871350"/>
                </a:cubicBezTo>
                <a:cubicBezTo>
                  <a:pt x="2483724" y="978622"/>
                  <a:pt x="2483724" y="978622"/>
                  <a:pt x="2483724" y="978622"/>
                </a:cubicBezTo>
                <a:cubicBezTo>
                  <a:pt x="2521261" y="978622"/>
                  <a:pt x="2521261" y="978622"/>
                  <a:pt x="2521261" y="978622"/>
                </a:cubicBezTo>
                <a:cubicBezTo>
                  <a:pt x="2521261" y="1057665"/>
                  <a:pt x="2521261" y="1057665"/>
                  <a:pt x="2521261" y="1057665"/>
                </a:cubicBezTo>
                <a:cubicBezTo>
                  <a:pt x="2564428" y="1057665"/>
                  <a:pt x="2564428" y="1057665"/>
                  <a:pt x="2564428" y="1057665"/>
                </a:cubicBezTo>
                <a:cubicBezTo>
                  <a:pt x="2564428" y="1038845"/>
                  <a:pt x="2564428" y="1012497"/>
                  <a:pt x="2564428" y="978622"/>
                </a:cubicBezTo>
                <a:cubicBezTo>
                  <a:pt x="2564428" y="816773"/>
                  <a:pt x="2695805" y="705737"/>
                  <a:pt x="2744602" y="671862"/>
                </a:cubicBezTo>
                <a:cubicBezTo>
                  <a:pt x="2744602" y="538242"/>
                  <a:pt x="2744602" y="538242"/>
                  <a:pt x="2744602" y="538242"/>
                </a:cubicBezTo>
                <a:cubicBezTo>
                  <a:pt x="2752110" y="538242"/>
                  <a:pt x="2752110" y="538242"/>
                  <a:pt x="2752110" y="538242"/>
                </a:cubicBezTo>
                <a:cubicBezTo>
                  <a:pt x="2752110" y="666216"/>
                  <a:pt x="2752110" y="666216"/>
                  <a:pt x="2752110" y="666216"/>
                </a:cubicBezTo>
                <a:cubicBezTo>
                  <a:pt x="2757740" y="662452"/>
                  <a:pt x="2761493" y="660570"/>
                  <a:pt x="2761493" y="660570"/>
                </a:cubicBezTo>
                <a:cubicBezTo>
                  <a:pt x="2785892" y="660570"/>
                  <a:pt x="2785892" y="660570"/>
                  <a:pt x="2785892" y="660570"/>
                </a:cubicBezTo>
                <a:cubicBezTo>
                  <a:pt x="2785892" y="845002"/>
                  <a:pt x="2785892" y="845002"/>
                  <a:pt x="2785892" y="845002"/>
                </a:cubicBezTo>
                <a:cubicBezTo>
                  <a:pt x="2802784" y="845002"/>
                  <a:pt x="2802784" y="845002"/>
                  <a:pt x="2802784" y="845002"/>
                </a:cubicBezTo>
                <a:cubicBezTo>
                  <a:pt x="2802784" y="1023789"/>
                  <a:pt x="2802784" y="1023789"/>
                  <a:pt x="2802784" y="1023789"/>
                </a:cubicBezTo>
                <a:cubicBezTo>
                  <a:pt x="2862842" y="1023789"/>
                  <a:pt x="2862842" y="1023789"/>
                  <a:pt x="2862842" y="1023789"/>
                </a:cubicBezTo>
                <a:cubicBezTo>
                  <a:pt x="2862842" y="916517"/>
                  <a:pt x="2862842" y="916517"/>
                  <a:pt x="2862842" y="916517"/>
                </a:cubicBezTo>
                <a:cubicBezTo>
                  <a:pt x="2862842" y="871350"/>
                  <a:pt x="2862842" y="871350"/>
                  <a:pt x="2862842" y="871350"/>
                </a:cubicBezTo>
                <a:cubicBezTo>
                  <a:pt x="2883487" y="871350"/>
                  <a:pt x="2883487" y="871350"/>
                  <a:pt x="2883487" y="871350"/>
                </a:cubicBezTo>
                <a:cubicBezTo>
                  <a:pt x="2883487" y="762196"/>
                  <a:pt x="2883487" y="762196"/>
                  <a:pt x="2883487" y="762196"/>
                </a:cubicBezTo>
                <a:cubicBezTo>
                  <a:pt x="2932284" y="762196"/>
                  <a:pt x="2932284" y="762196"/>
                  <a:pt x="2932284" y="762196"/>
                </a:cubicBezTo>
                <a:cubicBezTo>
                  <a:pt x="2932284" y="871350"/>
                  <a:pt x="2932284" y="871350"/>
                  <a:pt x="2932284" y="871350"/>
                </a:cubicBezTo>
                <a:cubicBezTo>
                  <a:pt x="2954806" y="871350"/>
                  <a:pt x="2954806" y="871350"/>
                  <a:pt x="2954806" y="871350"/>
                </a:cubicBezTo>
                <a:cubicBezTo>
                  <a:pt x="2954806" y="916517"/>
                  <a:pt x="2954806" y="916517"/>
                  <a:pt x="2954806" y="916517"/>
                </a:cubicBezTo>
                <a:cubicBezTo>
                  <a:pt x="2969820" y="916517"/>
                  <a:pt x="2969820" y="916517"/>
                  <a:pt x="2969820" y="916517"/>
                </a:cubicBezTo>
                <a:cubicBezTo>
                  <a:pt x="2969820" y="1023789"/>
                  <a:pt x="2969820" y="1023789"/>
                  <a:pt x="2969820" y="1023789"/>
                </a:cubicBezTo>
                <a:cubicBezTo>
                  <a:pt x="2996096" y="1023789"/>
                  <a:pt x="2996096" y="1023789"/>
                  <a:pt x="2996096" y="1023789"/>
                </a:cubicBezTo>
                <a:cubicBezTo>
                  <a:pt x="2996096" y="1048255"/>
                  <a:pt x="2996096" y="1048255"/>
                  <a:pt x="2996096" y="1048255"/>
                </a:cubicBezTo>
                <a:cubicBezTo>
                  <a:pt x="3005480" y="1048255"/>
                  <a:pt x="3005480" y="1048255"/>
                  <a:pt x="3005480" y="1048255"/>
                </a:cubicBezTo>
                <a:cubicBezTo>
                  <a:pt x="3005480" y="1065192"/>
                  <a:pt x="3005480" y="1065192"/>
                  <a:pt x="3005480" y="1065192"/>
                </a:cubicBezTo>
                <a:cubicBezTo>
                  <a:pt x="3026125" y="1065192"/>
                  <a:pt x="3026125" y="1065192"/>
                  <a:pt x="3026125" y="1065192"/>
                </a:cubicBezTo>
                <a:cubicBezTo>
                  <a:pt x="3026125" y="1140471"/>
                  <a:pt x="3026125" y="1140471"/>
                  <a:pt x="3026125" y="1140471"/>
                </a:cubicBezTo>
                <a:cubicBezTo>
                  <a:pt x="3039263" y="1140471"/>
                  <a:pt x="3039263" y="1140471"/>
                  <a:pt x="3039263" y="1140471"/>
                </a:cubicBezTo>
                <a:cubicBezTo>
                  <a:pt x="3039263" y="1129179"/>
                  <a:pt x="3039263" y="1129179"/>
                  <a:pt x="3039263" y="1129179"/>
                </a:cubicBezTo>
                <a:cubicBezTo>
                  <a:pt x="3054277" y="1129179"/>
                  <a:pt x="3054277" y="1129179"/>
                  <a:pt x="3054277" y="1129179"/>
                </a:cubicBezTo>
                <a:cubicBezTo>
                  <a:pt x="3054277" y="1112242"/>
                  <a:pt x="3054277" y="1112242"/>
                  <a:pt x="3054277" y="1112242"/>
                </a:cubicBezTo>
                <a:cubicBezTo>
                  <a:pt x="3091814" y="1112242"/>
                  <a:pt x="3091814" y="1112242"/>
                  <a:pt x="3091814" y="1112242"/>
                </a:cubicBezTo>
                <a:cubicBezTo>
                  <a:pt x="3091814" y="1129179"/>
                  <a:pt x="3091814" y="1129179"/>
                  <a:pt x="3091814" y="1129179"/>
                </a:cubicBezTo>
                <a:cubicBezTo>
                  <a:pt x="3108705" y="1129179"/>
                  <a:pt x="3108705" y="1129179"/>
                  <a:pt x="3108705" y="1129179"/>
                </a:cubicBezTo>
                <a:cubicBezTo>
                  <a:pt x="3108705" y="1140471"/>
                  <a:pt x="3108705" y="1140471"/>
                  <a:pt x="3108705" y="1140471"/>
                </a:cubicBezTo>
                <a:cubicBezTo>
                  <a:pt x="3125596" y="1140471"/>
                  <a:pt x="3125596" y="1140471"/>
                  <a:pt x="3125596" y="1140471"/>
                </a:cubicBezTo>
                <a:cubicBezTo>
                  <a:pt x="3125596" y="1153645"/>
                  <a:pt x="3125596" y="1153645"/>
                  <a:pt x="3125596" y="1153645"/>
                </a:cubicBezTo>
                <a:cubicBezTo>
                  <a:pt x="3176271" y="1153645"/>
                  <a:pt x="3176271" y="1153645"/>
                  <a:pt x="3176271" y="1153645"/>
                </a:cubicBezTo>
                <a:cubicBezTo>
                  <a:pt x="3176271" y="871350"/>
                  <a:pt x="3176271" y="871350"/>
                  <a:pt x="3176271" y="871350"/>
                </a:cubicBezTo>
                <a:cubicBezTo>
                  <a:pt x="3185655" y="871350"/>
                  <a:pt x="3185655" y="871350"/>
                  <a:pt x="3185655" y="871350"/>
                </a:cubicBezTo>
                <a:cubicBezTo>
                  <a:pt x="3185655" y="852530"/>
                  <a:pt x="3185655" y="852530"/>
                  <a:pt x="3185655" y="852530"/>
                </a:cubicBezTo>
                <a:cubicBezTo>
                  <a:pt x="3198792" y="852530"/>
                  <a:pt x="3198792" y="852530"/>
                  <a:pt x="3198792" y="852530"/>
                </a:cubicBezTo>
                <a:cubicBezTo>
                  <a:pt x="3198792" y="839357"/>
                  <a:pt x="3198792" y="839357"/>
                  <a:pt x="3198792" y="839357"/>
                </a:cubicBezTo>
                <a:cubicBezTo>
                  <a:pt x="3356445" y="839357"/>
                  <a:pt x="3356445" y="839357"/>
                  <a:pt x="3356445" y="839357"/>
                </a:cubicBezTo>
                <a:cubicBezTo>
                  <a:pt x="3356445" y="852530"/>
                  <a:pt x="3356445" y="852530"/>
                  <a:pt x="3356445" y="852530"/>
                </a:cubicBezTo>
                <a:cubicBezTo>
                  <a:pt x="3369583" y="852530"/>
                  <a:pt x="3369583" y="852530"/>
                  <a:pt x="3369583" y="852530"/>
                </a:cubicBezTo>
                <a:cubicBezTo>
                  <a:pt x="3369583" y="871350"/>
                  <a:pt x="3369583" y="871350"/>
                  <a:pt x="3369583" y="871350"/>
                </a:cubicBezTo>
                <a:cubicBezTo>
                  <a:pt x="3380844" y="871350"/>
                  <a:pt x="3380844" y="871350"/>
                  <a:pt x="3380844" y="871350"/>
                </a:cubicBezTo>
                <a:cubicBezTo>
                  <a:pt x="3380844" y="1153645"/>
                  <a:pt x="3380844" y="1153645"/>
                  <a:pt x="3380844" y="1153645"/>
                </a:cubicBezTo>
                <a:cubicBezTo>
                  <a:pt x="3399612" y="1153645"/>
                  <a:pt x="3399612" y="1153645"/>
                  <a:pt x="3399612" y="1153645"/>
                </a:cubicBezTo>
                <a:cubicBezTo>
                  <a:pt x="3399612" y="1082130"/>
                  <a:pt x="3399612" y="1082130"/>
                  <a:pt x="3399612" y="1082130"/>
                </a:cubicBezTo>
                <a:cubicBezTo>
                  <a:pt x="3407119" y="1082130"/>
                  <a:pt x="3407119" y="1082130"/>
                  <a:pt x="3407119" y="1082130"/>
                </a:cubicBezTo>
                <a:cubicBezTo>
                  <a:pt x="3407119" y="1068956"/>
                  <a:pt x="3407119" y="1068956"/>
                  <a:pt x="3407119" y="1068956"/>
                </a:cubicBezTo>
                <a:cubicBezTo>
                  <a:pt x="3424011" y="1068956"/>
                  <a:pt x="3424011" y="1068956"/>
                  <a:pt x="3424011" y="1068956"/>
                </a:cubicBezTo>
                <a:cubicBezTo>
                  <a:pt x="3424011" y="1061428"/>
                  <a:pt x="3424011" y="1061428"/>
                  <a:pt x="3424011" y="1061428"/>
                </a:cubicBezTo>
                <a:cubicBezTo>
                  <a:pt x="3497206" y="1061428"/>
                  <a:pt x="3497206" y="1061428"/>
                  <a:pt x="3497206" y="1061428"/>
                </a:cubicBezTo>
                <a:cubicBezTo>
                  <a:pt x="3497206" y="1068956"/>
                  <a:pt x="3497206" y="1068956"/>
                  <a:pt x="3497206" y="1068956"/>
                </a:cubicBezTo>
                <a:cubicBezTo>
                  <a:pt x="3512221" y="1068956"/>
                  <a:pt x="3512221" y="1068956"/>
                  <a:pt x="3512221" y="1068956"/>
                </a:cubicBezTo>
                <a:cubicBezTo>
                  <a:pt x="3512221" y="1082130"/>
                  <a:pt x="3512221" y="1082130"/>
                  <a:pt x="3512221" y="1082130"/>
                </a:cubicBezTo>
                <a:cubicBezTo>
                  <a:pt x="3519728" y="1082130"/>
                  <a:pt x="3519728" y="1082130"/>
                  <a:pt x="3519728" y="1082130"/>
                </a:cubicBezTo>
                <a:cubicBezTo>
                  <a:pt x="3519728" y="1093422"/>
                  <a:pt x="3519728" y="1093422"/>
                  <a:pt x="3519728" y="1093422"/>
                </a:cubicBezTo>
                <a:cubicBezTo>
                  <a:pt x="3561018" y="1093422"/>
                  <a:pt x="3561018" y="1093422"/>
                  <a:pt x="3561018" y="1093422"/>
                </a:cubicBezTo>
                <a:cubicBezTo>
                  <a:pt x="3561018" y="1035081"/>
                  <a:pt x="3561018" y="1035081"/>
                  <a:pt x="3561018" y="1035081"/>
                </a:cubicBezTo>
                <a:cubicBezTo>
                  <a:pt x="3568525" y="1035081"/>
                  <a:pt x="3568525" y="1035081"/>
                  <a:pt x="3568525" y="1035081"/>
                </a:cubicBezTo>
                <a:cubicBezTo>
                  <a:pt x="3568525" y="1021907"/>
                  <a:pt x="3568525" y="1021907"/>
                  <a:pt x="3568525" y="1021907"/>
                </a:cubicBezTo>
                <a:cubicBezTo>
                  <a:pt x="3583540" y="1021907"/>
                  <a:pt x="3583540" y="1021907"/>
                  <a:pt x="3583540" y="1021907"/>
                </a:cubicBezTo>
                <a:cubicBezTo>
                  <a:pt x="3583540" y="1012497"/>
                  <a:pt x="3583540" y="1012497"/>
                  <a:pt x="3583540" y="1012497"/>
                </a:cubicBezTo>
                <a:cubicBezTo>
                  <a:pt x="3602308" y="1012497"/>
                  <a:pt x="3602308" y="1012497"/>
                  <a:pt x="3602308" y="1012497"/>
                </a:cubicBezTo>
                <a:cubicBezTo>
                  <a:pt x="3602308" y="976740"/>
                  <a:pt x="3602308" y="976740"/>
                  <a:pt x="3602308" y="976740"/>
                </a:cubicBezTo>
                <a:cubicBezTo>
                  <a:pt x="3624830" y="976740"/>
                  <a:pt x="3624830" y="976740"/>
                  <a:pt x="3624830" y="976740"/>
                </a:cubicBezTo>
                <a:cubicBezTo>
                  <a:pt x="3630461" y="824301"/>
                  <a:pt x="3630461" y="824301"/>
                  <a:pt x="3630461" y="824301"/>
                </a:cubicBezTo>
                <a:cubicBezTo>
                  <a:pt x="3609816" y="814891"/>
                  <a:pt x="3609816" y="814891"/>
                  <a:pt x="3609816" y="814891"/>
                </a:cubicBezTo>
                <a:cubicBezTo>
                  <a:pt x="3609816" y="805481"/>
                  <a:pt x="3609816" y="805481"/>
                  <a:pt x="3609816" y="805481"/>
                </a:cubicBezTo>
                <a:cubicBezTo>
                  <a:pt x="3604185" y="805481"/>
                  <a:pt x="3604185" y="805481"/>
                  <a:pt x="3604185" y="805481"/>
                </a:cubicBezTo>
                <a:cubicBezTo>
                  <a:pt x="3604185" y="790425"/>
                  <a:pt x="3604185" y="790425"/>
                  <a:pt x="3604185" y="790425"/>
                </a:cubicBezTo>
                <a:cubicBezTo>
                  <a:pt x="3609816" y="790425"/>
                  <a:pt x="3609816" y="790425"/>
                  <a:pt x="3609816" y="790425"/>
                </a:cubicBezTo>
                <a:cubicBezTo>
                  <a:pt x="3609816" y="788543"/>
                  <a:pt x="3609816" y="788543"/>
                  <a:pt x="3609816" y="788543"/>
                </a:cubicBezTo>
                <a:cubicBezTo>
                  <a:pt x="3617323" y="788543"/>
                  <a:pt x="3617323" y="788543"/>
                  <a:pt x="3617323" y="788543"/>
                </a:cubicBezTo>
                <a:cubicBezTo>
                  <a:pt x="3617323" y="764078"/>
                  <a:pt x="3617323" y="764078"/>
                  <a:pt x="3617323" y="764078"/>
                </a:cubicBezTo>
                <a:cubicBezTo>
                  <a:pt x="3630461" y="764078"/>
                  <a:pt x="3630461" y="764078"/>
                  <a:pt x="3630461" y="764078"/>
                </a:cubicBezTo>
                <a:cubicBezTo>
                  <a:pt x="3630461" y="752786"/>
                  <a:pt x="3630461" y="752786"/>
                  <a:pt x="3630461" y="752786"/>
                </a:cubicBezTo>
                <a:cubicBezTo>
                  <a:pt x="3639845" y="752786"/>
                  <a:pt x="3639845" y="752786"/>
                  <a:pt x="3639845" y="752786"/>
                </a:cubicBezTo>
                <a:cubicBezTo>
                  <a:pt x="3641722" y="624812"/>
                  <a:pt x="3641722" y="624812"/>
                  <a:pt x="3641722" y="624812"/>
                </a:cubicBezTo>
                <a:cubicBezTo>
                  <a:pt x="3647352" y="624812"/>
                  <a:pt x="3647352" y="624812"/>
                  <a:pt x="3647352" y="624812"/>
                </a:cubicBezTo>
                <a:cubicBezTo>
                  <a:pt x="3647352" y="752786"/>
                  <a:pt x="3647352" y="752786"/>
                  <a:pt x="3647352" y="752786"/>
                </a:cubicBezTo>
                <a:cubicBezTo>
                  <a:pt x="3656736" y="752786"/>
                  <a:pt x="3656736" y="752786"/>
                  <a:pt x="3656736" y="752786"/>
                </a:cubicBezTo>
                <a:cubicBezTo>
                  <a:pt x="3656736" y="764078"/>
                  <a:pt x="3656736" y="764078"/>
                  <a:pt x="3656736" y="764078"/>
                </a:cubicBezTo>
                <a:cubicBezTo>
                  <a:pt x="3669874" y="764078"/>
                  <a:pt x="3669874" y="764078"/>
                  <a:pt x="3669874" y="764078"/>
                </a:cubicBezTo>
                <a:cubicBezTo>
                  <a:pt x="3669874" y="788543"/>
                  <a:pt x="3669874" y="788543"/>
                  <a:pt x="3669874" y="788543"/>
                </a:cubicBezTo>
                <a:cubicBezTo>
                  <a:pt x="3679258" y="788543"/>
                  <a:pt x="3679258" y="788543"/>
                  <a:pt x="3679258" y="788543"/>
                </a:cubicBezTo>
                <a:cubicBezTo>
                  <a:pt x="3679258" y="790425"/>
                  <a:pt x="3679258" y="790425"/>
                  <a:pt x="3679258" y="790425"/>
                </a:cubicBezTo>
                <a:cubicBezTo>
                  <a:pt x="3684888" y="790425"/>
                  <a:pt x="3684888" y="790425"/>
                  <a:pt x="3684888" y="790425"/>
                </a:cubicBezTo>
                <a:cubicBezTo>
                  <a:pt x="3684888" y="805481"/>
                  <a:pt x="3684888" y="805481"/>
                  <a:pt x="3684888" y="805481"/>
                </a:cubicBezTo>
                <a:cubicBezTo>
                  <a:pt x="3679258" y="805481"/>
                  <a:pt x="3679258" y="805481"/>
                  <a:pt x="3679258" y="805481"/>
                </a:cubicBezTo>
                <a:cubicBezTo>
                  <a:pt x="3679258" y="814891"/>
                  <a:pt x="3679258" y="814891"/>
                  <a:pt x="3679258" y="814891"/>
                </a:cubicBezTo>
                <a:cubicBezTo>
                  <a:pt x="3658613" y="824301"/>
                  <a:pt x="3658613" y="824301"/>
                  <a:pt x="3658613" y="824301"/>
                </a:cubicBezTo>
                <a:cubicBezTo>
                  <a:pt x="3664243" y="976740"/>
                  <a:pt x="3664243" y="976740"/>
                  <a:pt x="3664243" y="976740"/>
                </a:cubicBezTo>
                <a:cubicBezTo>
                  <a:pt x="3684888" y="976740"/>
                  <a:pt x="3684888" y="976740"/>
                  <a:pt x="3684888" y="976740"/>
                </a:cubicBezTo>
                <a:cubicBezTo>
                  <a:pt x="3684888" y="1012497"/>
                  <a:pt x="3684888" y="1012497"/>
                  <a:pt x="3684888" y="1012497"/>
                </a:cubicBezTo>
                <a:cubicBezTo>
                  <a:pt x="3705533" y="1012497"/>
                  <a:pt x="3705533" y="1012497"/>
                  <a:pt x="3705533" y="1012497"/>
                </a:cubicBezTo>
                <a:cubicBezTo>
                  <a:pt x="3705533" y="1021907"/>
                  <a:pt x="3705533" y="1021907"/>
                  <a:pt x="3705533" y="1021907"/>
                </a:cubicBezTo>
                <a:cubicBezTo>
                  <a:pt x="3714918" y="1021907"/>
                  <a:pt x="3714918" y="1021907"/>
                  <a:pt x="3714918" y="1021907"/>
                </a:cubicBezTo>
                <a:cubicBezTo>
                  <a:pt x="3714918" y="976740"/>
                  <a:pt x="3714918" y="976740"/>
                  <a:pt x="3714918" y="976740"/>
                </a:cubicBezTo>
                <a:cubicBezTo>
                  <a:pt x="3746823" y="976740"/>
                  <a:pt x="3746823" y="976740"/>
                  <a:pt x="3746823" y="976740"/>
                </a:cubicBezTo>
                <a:cubicBezTo>
                  <a:pt x="3746823" y="952274"/>
                  <a:pt x="3746823" y="952274"/>
                  <a:pt x="3746823" y="952274"/>
                </a:cubicBezTo>
                <a:cubicBezTo>
                  <a:pt x="3788113" y="952274"/>
                  <a:pt x="3788113" y="952274"/>
                  <a:pt x="3788113" y="952274"/>
                </a:cubicBezTo>
                <a:cubicBezTo>
                  <a:pt x="3788113" y="924045"/>
                  <a:pt x="3788113" y="924045"/>
                  <a:pt x="3788113" y="924045"/>
                </a:cubicBezTo>
                <a:cubicBezTo>
                  <a:pt x="3825650" y="924045"/>
                  <a:pt x="3825650" y="924045"/>
                  <a:pt x="3825650" y="924045"/>
                </a:cubicBezTo>
                <a:cubicBezTo>
                  <a:pt x="3825650" y="905225"/>
                  <a:pt x="3825650" y="905225"/>
                  <a:pt x="3825650" y="905225"/>
                </a:cubicBezTo>
                <a:cubicBezTo>
                  <a:pt x="3874447" y="905225"/>
                  <a:pt x="3874447" y="905225"/>
                  <a:pt x="3874447" y="905225"/>
                </a:cubicBezTo>
                <a:cubicBezTo>
                  <a:pt x="3874447" y="882642"/>
                  <a:pt x="3874447" y="882642"/>
                  <a:pt x="3874447" y="882642"/>
                </a:cubicBezTo>
                <a:cubicBezTo>
                  <a:pt x="3874447" y="863822"/>
                  <a:pt x="3874447" y="863822"/>
                  <a:pt x="3874447" y="863822"/>
                </a:cubicBezTo>
                <a:cubicBezTo>
                  <a:pt x="3898846" y="863822"/>
                  <a:pt x="3898846" y="863822"/>
                  <a:pt x="3898846" y="863822"/>
                </a:cubicBezTo>
                <a:cubicBezTo>
                  <a:pt x="3898846" y="882642"/>
                  <a:pt x="3898846" y="882642"/>
                  <a:pt x="3898846" y="882642"/>
                </a:cubicBezTo>
                <a:cubicBezTo>
                  <a:pt x="3898846" y="905225"/>
                  <a:pt x="3898846" y="905225"/>
                  <a:pt x="3898846" y="905225"/>
                </a:cubicBezTo>
                <a:cubicBezTo>
                  <a:pt x="3913860" y="905225"/>
                  <a:pt x="3913860" y="905225"/>
                  <a:pt x="3913860" y="905225"/>
                </a:cubicBezTo>
                <a:cubicBezTo>
                  <a:pt x="3913860" y="882642"/>
                  <a:pt x="3913860" y="882642"/>
                  <a:pt x="3913860" y="882642"/>
                </a:cubicBezTo>
                <a:cubicBezTo>
                  <a:pt x="3964534" y="882642"/>
                  <a:pt x="3964534" y="882642"/>
                  <a:pt x="3964534" y="882642"/>
                </a:cubicBezTo>
                <a:cubicBezTo>
                  <a:pt x="3964534" y="893934"/>
                  <a:pt x="3964534" y="893934"/>
                  <a:pt x="3964534" y="893934"/>
                </a:cubicBezTo>
                <a:cubicBezTo>
                  <a:pt x="4022716" y="893934"/>
                  <a:pt x="4022716" y="893934"/>
                  <a:pt x="4022716" y="893934"/>
                </a:cubicBezTo>
                <a:cubicBezTo>
                  <a:pt x="4022716" y="905225"/>
                  <a:pt x="4022716" y="905225"/>
                  <a:pt x="4022716" y="905225"/>
                </a:cubicBezTo>
                <a:cubicBezTo>
                  <a:pt x="4095911" y="905225"/>
                  <a:pt x="4095911" y="905225"/>
                  <a:pt x="4095911" y="905225"/>
                </a:cubicBezTo>
                <a:cubicBezTo>
                  <a:pt x="4095911" y="924045"/>
                  <a:pt x="4095911" y="924045"/>
                  <a:pt x="4095911" y="924045"/>
                </a:cubicBezTo>
                <a:cubicBezTo>
                  <a:pt x="4133448" y="924045"/>
                  <a:pt x="4133448" y="924045"/>
                  <a:pt x="4133448" y="924045"/>
                </a:cubicBezTo>
                <a:cubicBezTo>
                  <a:pt x="4133448" y="871350"/>
                  <a:pt x="4133448" y="871350"/>
                  <a:pt x="4133448" y="871350"/>
                </a:cubicBezTo>
                <a:cubicBezTo>
                  <a:pt x="4142832" y="871350"/>
                  <a:pt x="4142832" y="871350"/>
                  <a:pt x="4142832" y="871350"/>
                </a:cubicBezTo>
                <a:cubicBezTo>
                  <a:pt x="4142832" y="852530"/>
                  <a:pt x="4142832" y="852530"/>
                  <a:pt x="4142832" y="852530"/>
                </a:cubicBezTo>
                <a:cubicBezTo>
                  <a:pt x="4144709" y="852530"/>
                  <a:pt x="4144709" y="852530"/>
                  <a:pt x="4144709" y="852530"/>
                </a:cubicBezTo>
                <a:cubicBezTo>
                  <a:pt x="4144709" y="656806"/>
                  <a:pt x="4144709" y="656806"/>
                  <a:pt x="4144709" y="656806"/>
                </a:cubicBezTo>
                <a:cubicBezTo>
                  <a:pt x="4140955" y="656806"/>
                  <a:pt x="4140955" y="656806"/>
                  <a:pt x="4140955" y="656806"/>
                </a:cubicBezTo>
                <a:cubicBezTo>
                  <a:pt x="4140955" y="632340"/>
                  <a:pt x="4140955" y="632340"/>
                  <a:pt x="4140955" y="632340"/>
                </a:cubicBezTo>
                <a:cubicBezTo>
                  <a:pt x="4157847" y="632340"/>
                  <a:pt x="4157847" y="632340"/>
                  <a:pt x="4157847" y="632340"/>
                </a:cubicBezTo>
                <a:cubicBezTo>
                  <a:pt x="4157847" y="508131"/>
                  <a:pt x="4157847" y="508131"/>
                  <a:pt x="4157847" y="508131"/>
                </a:cubicBezTo>
                <a:cubicBezTo>
                  <a:pt x="4150339" y="508131"/>
                  <a:pt x="4150339" y="508131"/>
                  <a:pt x="4150339" y="508131"/>
                </a:cubicBezTo>
                <a:cubicBezTo>
                  <a:pt x="4150339" y="483665"/>
                  <a:pt x="4150339" y="483665"/>
                  <a:pt x="4150339" y="483665"/>
                </a:cubicBezTo>
                <a:cubicBezTo>
                  <a:pt x="4157847" y="483665"/>
                  <a:pt x="4157847" y="483665"/>
                  <a:pt x="4157847" y="483665"/>
                </a:cubicBezTo>
                <a:cubicBezTo>
                  <a:pt x="4157847" y="393331"/>
                  <a:pt x="4157847" y="393331"/>
                  <a:pt x="4157847" y="393331"/>
                </a:cubicBezTo>
                <a:cubicBezTo>
                  <a:pt x="4169108" y="393331"/>
                  <a:pt x="4169108" y="393331"/>
                  <a:pt x="4169108" y="393331"/>
                </a:cubicBezTo>
                <a:cubicBezTo>
                  <a:pt x="4169108" y="370747"/>
                  <a:pt x="4169108" y="370747"/>
                  <a:pt x="4169108" y="370747"/>
                </a:cubicBezTo>
                <a:cubicBezTo>
                  <a:pt x="4180368" y="370747"/>
                  <a:pt x="4180368" y="370747"/>
                  <a:pt x="4180368" y="370747"/>
                </a:cubicBezTo>
                <a:cubicBezTo>
                  <a:pt x="4180368" y="291705"/>
                  <a:pt x="4180368" y="291705"/>
                  <a:pt x="4180368" y="291705"/>
                </a:cubicBezTo>
                <a:cubicBezTo>
                  <a:pt x="4187876" y="291705"/>
                  <a:pt x="4187876" y="291705"/>
                  <a:pt x="4187876" y="291705"/>
                </a:cubicBezTo>
                <a:cubicBezTo>
                  <a:pt x="4197260" y="291705"/>
                  <a:pt x="4197260" y="291705"/>
                  <a:pt x="4197260" y="291705"/>
                </a:cubicBezTo>
                <a:cubicBezTo>
                  <a:pt x="4197260" y="370747"/>
                  <a:pt x="4197260" y="370747"/>
                  <a:pt x="4197260" y="370747"/>
                </a:cubicBezTo>
                <a:cubicBezTo>
                  <a:pt x="4229166" y="370747"/>
                  <a:pt x="4229166" y="370747"/>
                  <a:pt x="4229166" y="370747"/>
                </a:cubicBezTo>
                <a:cubicBezTo>
                  <a:pt x="4229166" y="299232"/>
                  <a:pt x="4229166" y="299232"/>
                  <a:pt x="4229166" y="299232"/>
                </a:cubicBezTo>
                <a:cubicBezTo>
                  <a:pt x="4231042" y="299232"/>
                  <a:pt x="4231042" y="299232"/>
                  <a:pt x="4231042" y="299232"/>
                </a:cubicBezTo>
                <a:cubicBezTo>
                  <a:pt x="4231042" y="370747"/>
                  <a:pt x="4231042" y="370747"/>
                  <a:pt x="4231042" y="370747"/>
                </a:cubicBezTo>
                <a:cubicBezTo>
                  <a:pt x="4259195" y="370747"/>
                  <a:pt x="4259195" y="370747"/>
                  <a:pt x="4259195" y="370747"/>
                </a:cubicBezTo>
                <a:cubicBezTo>
                  <a:pt x="4259195" y="393331"/>
                  <a:pt x="4259195" y="393331"/>
                  <a:pt x="4259195" y="393331"/>
                </a:cubicBezTo>
                <a:cubicBezTo>
                  <a:pt x="4270456" y="393331"/>
                  <a:pt x="4270456" y="393331"/>
                  <a:pt x="4270456" y="393331"/>
                </a:cubicBezTo>
                <a:cubicBezTo>
                  <a:pt x="4270456" y="483665"/>
                  <a:pt x="4270456" y="483665"/>
                  <a:pt x="4270456" y="483665"/>
                </a:cubicBezTo>
                <a:cubicBezTo>
                  <a:pt x="4277963" y="483665"/>
                  <a:pt x="4277963" y="483665"/>
                  <a:pt x="4277963" y="483665"/>
                </a:cubicBezTo>
                <a:cubicBezTo>
                  <a:pt x="4277963" y="508131"/>
                  <a:pt x="4277963" y="508131"/>
                  <a:pt x="4277963" y="508131"/>
                </a:cubicBezTo>
                <a:cubicBezTo>
                  <a:pt x="4270456" y="508131"/>
                  <a:pt x="4270456" y="508131"/>
                  <a:pt x="4270456" y="508131"/>
                </a:cubicBezTo>
                <a:cubicBezTo>
                  <a:pt x="4270456" y="632340"/>
                  <a:pt x="4270456" y="632340"/>
                  <a:pt x="4270456" y="632340"/>
                </a:cubicBezTo>
                <a:cubicBezTo>
                  <a:pt x="4287347" y="632340"/>
                  <a:pt x="4287347" y="632340"/>
                  <a:pt x="4287347" y="632340"/>
                </a:cubicBezTo>
                <a:cubicBezTo>
                  <a:pt x="4287347" y="656806"/>
                  <a:pt x="4287347" y="656806"/>
                  <a:pt x="4287347" y="656806"/>
                </a:cubicBezTo>
                <a:cubicBezTo>
                  <a:pt x="4283593" y="656806"/>
                  <a:pt x="4283593" y="656806"/>
                  <a:pt x="4283593" y="656806"/>
                </a:cubicBezTo>
                <a:cubicBezTo>
                  <a:pt x="4283593" y="839357"/>
                  <a:pt x="4283593" y="839357"/>
                  <a:pt x="4283593" y="839357"/>
                </a:cubicBezTo>
                <a:cubicBezTo>
                  <a:pt x="4351160" y="839357"/>
                  <a:pt x="4351160" y="839357"/>
                  <a:pt x="4351160" y="839357"/>
                </a:cubicBezTo>
                <a:cubicBezTo>
                  <a:pt x="4351160" y="852530"/>
                  <a:pt x="4351160" y="852530"/>
                  <a:pt x="4351160" y="852530"/>
                </a:cubicBezTo>
                <a:cubicBezTo>
                  <a:pt x="4362420" y="852530"/>
                  <a:pt x="4362420" y="852530"/>
                  <a:pt x="4362420" y="852530"/>
                </a:cubicBezTo>
                <a:cubicBezTo>
                  <a:pt x="4362420" y="871350"/>
                  <a:pt x="4362420" y="871350"/>
                  <a:pt x="4362420" y="871350"/>
                </a:cubicBezTo>
                <a:cubicBezTo>
                  <a:pt x="4373681" y="871350"/>
                  <a:pt x="4373681" y="871350"/>
                  <a:pt x="4373681" y="871350"/>
                </a:cubicBezTo>
                <a:cubicBezTo>
                  <a:pt x="4373681" y="1050137"/>
                  <a:pt x="4373681" y="1050137"/>
                  <a:pt x="4373681" y="1050137"/>
                </a:cubicBezTo>
                <a:cubicBezTo>
                  <a:pt x="4401833" y="1050137"/>
                  <a:pt x="4401833" y="1050137"/>
                  <a:pt x="4401833" y="1050137"/>
                </a:cubicBezTo>
                <a:cubicBezTo>
                  <a:pt x="4401833" y="1012497"/>
                  <a:pt x="4401833" y="1012497"/>
                  <a:pt x="4401833" y="1012497"/>
                </a:cubicBezTo>
                <a:cubicBezTo>
                  <a:pt x="4418724" y="1012497"/>
                  <a:pt x="4418724" y="1012497"/>
                  <a:pt x="4418724" y="1012497"/>
                </a:cubicBezTo>
                <a:cubicBezTo>
                  <a:pt x="4418724" y="952274"/>
                  <a:pt x="4418724" y="952274"/>
                  <a:pt x="4418724" y="952274"/>
                </a:cubicBezTo>
                <a:cubicBezTo>
                  <a:pt x="4463768" y="952274"/>
                  <a:pt x="4463768" y="952274"/>
                  <a:pt x="4463768" y="952274"/>
                </a:cubicBezTo>
                <a:cubicBezTo>
                  <a:pt x="4463768" y="871350"/>
                  <a:pt x="4463768" y="871350"/>
                  <a:pt x="4463768" y="871350"/>
                </a:cubicBezTo>
                <a:cubicBezTo>
                  <a:pt x="4523826" y="871350"/>
                  <a:pt x="4523826" y="871350"/>
                  <a:pt x="4523826" y="871350"/>
                </a:cubicBezTo>
                <a:cubicBezTo>
                  <a:pt x="4523826" y="852530"/>
                  <a:pt x="4523826" y="852530"/>
                  <a:pt x="4523826" y="852530"/>
                </a:cubicBezTo>
                <a:cubicBezTo>
                  <a:pt x="4518196" y="852530"/>
                  <a:pt x="4518196" y="852530"/>
                  <a:pt x="4518196" y="852530"/>
                </a:cubicBezTo>
                <a:cubicBezTo>
                  <a:pt x="4518196" y="846884"/>
                  <a:pt x="4518196" y="846884"/>
                  <a:pt x="4518196" y="846884"/>
                </a:cubicBezTo>
                <a:cubicBezTo>
                  <a:pt x="4518196" y="828065"/>
                  <a:pt x="4518196" y="828065"/>
                  <a:pt x="4518196" y="828065"/>
                </a:cubicBezTo>
                <a:cubicBezTo>
                  <a:pt x="4518196" y="809245"/>
                  <a:pt x="4518196" y="809245"/>
                  <a:pt x="4518196" y="809245"/>
                </a:cubicBezTo>
                <a:cubicBezTo>
                  <a:pt x="4523826" y="809245"/>
                  <a:pt x="4523826" y="809245"/>
                  <a:pt x="4523826" y="809245"/>
                </a:cubicBezTo>
                <a:cubicBezTo>
                  <a:pt x="4448753" y="666216"/>
                  <a:pt x="4448753" y="666216"/>
                  <a:pt x="4448753" y="666216"/>
                </a:cubicBezTo>
                <a:cubicBezTo>
                  <a:pt x="4448753" y="662452"/>
                  <a:pt x="4448753" y="662452"/>
                  <a:pt x="4448753" y="662452"/>
                </a:cubicBezTo>
                <a:cubicBezTo>
                  <a:pt x="4448753" y="660570"/>
                  <a:pt x="4448753" y="660570"/>
                  <a:pt x="4448753" y="660570"/>
                </a:cubicBezTo>
                <a:cubicBezTo>
                  <a:pt x="4456261" y="660570"/>
                  <a:pt x="4456261" y="660570"/>
                  <a:pt x="4456261" y="660570"/>
                </a:cubicBezTo>
                <a:cubicBezTo>
                  <a:pt x="4540717" y="809245"/>
                  <a:pt x="4540717" y="809245"/>
                  <a:pt x="4540717" y="809245"/>
                </a:cubicBezTo>
                <a:cubicBezTo>
                  <a:pt x="4544471" y="809245"/>
                  <a:pt x="4544471" y="809245"/>
                  <a:pt x="4544471" y="809245"/>
                </a:cubicBezTo>
                <a:cubicBezTo>
                  <a:pt x="4544471" y="792307"/>
                  <a:pt x="4544471" y="792307"/>
                  <a:pt x="4544471" y="792307"/>
                </a:cubicBezTo>
                <a:cubicBezTo>
                  <a:pt x="4555732" y="792307"/>
                  <a:pt x="4555732" y="792307"/>
                  <a:pt x="4555732" y="792307"/>
                </a:cubicBezTo>
                <a:cubicBezTo>
                  <a:pt x="4555732" y="828065"/>
                  <a:pt x="4555732" y="828065"/>
                  <a:pt x="4555732" y="828065"/>
                </a:cubicBezTo>
                <a:cubicBezTo>
                  <a:pt x="4565116" y="828065"/>
                  <a:pt x="4565116" y="828065"/>
                  <a:pt x="4565116" y="828065"/>
                </a:cubicBezTo>
                <a:cubicBezTo>
                  <a:pt x="4565116" y="846884"/>
                  <a:pt x="4565116" y="846884"/>
                  <a:pt x="4565116" y="846884"/>
                </a:cubicBezTo>
                <a:cubicBezTo>
                  <a:pt x="4555732" y="846884"/>
                  <a:pt x="4555732" y="846884"/>
                  <a:pt x="4555732" y="846884"/>
                </a:cubicBezTo>
                <a:cubicBezTo>
                  <a:pt x="4555732" y="852530"/>
                  <a:pt x="4555732" y="852530"/>
                  <a:pt x="4555732" y="852530"/>
                </a:cubicBezTo>
                <a:cubicBezTo>
                  <a:pt x="4550102" y="852530"/>
                  <a:pt x="4550102" y="852530"/>
                  <a:pt x="4550102" y="852530"/>
                </a:cubicBezTo>
                <a:cubicBezTo>
                  <a:pt x="4550102" y="871350"/>
                  <a:pt x="4550102" y="871350"/>
                  <a:pt x="4550102" y="871350"/>
                </a:cubicBezTo>
                <a:cubicBezTo>
                  <a:pt x="4612037" y="871350"/>
                  <a:pt x="4612037" y="871350"/>
                  <a:pt x="4612037" y="871350"/>
                </a:cubicBezTo>
                <a:cubicBezTo>
                  <a:pt x="4612037" y="952274"/>
                  <a:pt x="4612037" y="952274"/>
                  <a:pt x="4612037" y="952274"/>
                </a:cubicBezTo>
                <a:cubicBezTo>
                  <a:pt x="4612037" y="1050137"/>
                  <a:pt x="4612037" y="1050137"/>
                  <a:pt x="4612037" y="1050137"/>
                </a:cubicBezTo>
                <a:cubicBezTo>
                  <a:pt x="4638313" y="1050137"/>
                  <a:pt x="4638313" y="1050137"/>
                  <a:pt x="4638313" y="1050137"/>
                </a:cubicBezTo>
                <a:cubicBezTo>
                  <a:pt x="4638313" y="910871"/>
                  <a:pt x="4638313" y="910871"/>
                  <a:pt x="4638313" y="910871"/>
                </a:cubicBezTo>
                <a:cubicBezTo>
                  <a:pt x="4647696" y="910871"/>
                  <a:pt x="4647696" y="910871"/>
                  <a:pt x="4647696" y="910871"/>
                </a:cubicBezTo>
                <a:cubicBezTo>
                  <a:pt x="4647696" y="895816"/>
                  <a:pt x="4647696" y="895816"/>
                  <a:pt x="4647696" y="895816"/>
                </a:cubicBezTo>
                <a:cubicBezTo>
                  <a:pt x="4777197" y="895816"/>
                  <a:pt x="4777197" y="895816"/>
                  <a:pt x="4777197" y="895816"/>
                </a:cubicBezTo>
                <a:cubicBezTo>
                  <a:pt x="4777197" y="910871"/>
                  <a:pt x="4777197" y="910871"/>
                  <a:pt x="4777197" y="910871"/>
                </a:cubicBezTo>
                <a:cubicBezTo>
                  <a:pt x="4829748" y="910871"/>
                  <a:pt x="4829748" y="910871"/>
                  <a:pt x="4829748" y="910871"/>
                </a:cubicBezTo>
                <a:cubicBezTo>
                  <a:pt x="4829748" y="1050137"/>
                  <a:pt x="4829748" y="1050137"/>
                  <a:pt x="4829748" y="1050137"/>
                </a:cubicBezTo>
                <a:cubicBezTo>
                  <a:pt x="4859777" y="1050137"/>
                  <a:pt x="4859777" y="1050137"/>
                  <a:pt x="4859777" y="1050137"/>
                </a:cubicBezTo>
                <a:cubicBezTo>
                  <a:pt x="4859777" y="1031317"/>
                  <a:pt x="4859777" y="1031317"/>
                  <a:pt x="4859777" y="1031317"/>
                </a:cubicBezTo>
                <a:cubicBezTo>
                  <a:pt x="4887929" y="1031317"/>
                  <a:pt x="4887929" y="1031317"/>
                  <a:pt x="4887929" y="1031317"/>
                </a:cubicBezTo>
                <a:cubicBezTo>
                  <a:pt x="4887929" y="1006851"/>
                  <a:pt x="4887929" y="1006851"/>
                  <a:pt x="4887929" y="1006851"/>
                </a:cubicBezTo>
                <a:cubicBezTo>
                  <a:pt x="4917958" y="1006851"/>
                  <a:pt x="4917958" y="1006851"/>
                  <a:pt x="4917958" y="1006851"/>
                </a:cubicBezTo>
                <a:cubicBezTo>
                  <a:pt x="4917958" y="910871"/>
                  <a:pt x="4917958" y="910871"/>
                  <a:pt x="4917958" y="910871"/>
                </a:cubicBezTo>
                <a:cubicBezTo>
                  <a:pt x="4951741" y="910871"/>
                  <a:pt x="4951741" y="910871"/>
                  <a:pt x="4951741" y="910871"/>
                </a:cubicBezTo>
                <a:cubicBezTo>
                  <a:pt x="4951741" y="882642"/>
                  <a:pt x="4951741" y="882642"/>
                  <a:pt x="4951741" y="882642"/>
                </a:cubicBezTo>
                <a:cubicBezTo>
                  <a:pt x="4991154" y="882642"/>
                  <a:pt x="4991154" y="882642"/>
                  <a:pt x="4991154" y="882642"/>
                </a:cubicBezTo>
                <a:cubicBezTo>
                  <a:pt x="4991154" y="822419"/>
                  <a:pt x="4991154" y="822419"/>
                  <a:pt x="4991154" y="822419"/>
                </a:cubicBezTo>
                <a:cubicBezTo>
                  <a:pt x="5023060" y="822419"/>
                  <a:pt x="5023060" y="822419"/>
                  <a:pt x="5023060" y="822419"/>
                </a:cubicBezTo>
                <a:cubicBezTo>
                  <a:pt x="5023060" y="803599"/>
                  <a:pt x="5023060" y="803599"/>
                  <a:pt x="5023060" y="803599"/>
                </a:cubicBezTo>
                <a:cubicBezTo>
                  <a:pt x="5066227" y="803599"/>
                  <a:pt x="5066227" y="803599"/>
                  <a:pt x="5066227" y="803599"/>
                </a:cubicBezTo>
                <a:cubicBezTo>
                  <a:pt x="5066227" y="786661"/>
                  <a:pt x="5066227" y="786661"/>
                  <a:pt x="5066227" y="786661"/>
                </a:cubicBezTo>
                <a:cubicBezTo>
                  <a:pt x="5090625" y="786661"/>
                  <a:pt x="5090625" y="786661"/>
                  <a:pt x="5090625" y="786661"/>
                </a:cubicBezTo>
                <a:cubicBezTo>
                  <a:pt x="5090625" y="752786"/>
                  <a:pt x="5090625" y="752786"/>
                  <a:pt x="5090625" y="752786"/>
                </a:cubicBezTo>
                <a:cubicBezTo>
                  <a:pt x="5135669" y="752786"/>
                  <a:pt x="5135669" y="752786"/>
                  <a:pt x="5135669" y="752786"/>
                </a:cubicBezTo>
                <a:cubicBezTo>
                  <a:pt x="5135669" y="786661"/>
                  <a:pt x="5135669" y="786661"/>
                  <a:pt x="5135669" y="786661"/>
                </a:cubicBezTo>
                <a:cubicBezTo>
                  <a:pt x="5141300" y="786661"/>
                  <a:pt x="5141300" y="786661"/>
                  <a:pt x="5141300" y="786661"/>
                </a:cubicBezTo>
                <a:cubicBezTo>
                  <a:pt x="5141300" y="803599"/>
                  <a:pt x="5141300" y="803599"/>
                  <a:pt x="5141300" y="803599"/>
                </a:cubicBezTo>
                <a:cubicBezTo>
                  <a:pt x="5175082" y="803599"/>
                  <a:pt x="5175082" y="803599"/>
                  <a:pt x="5175082" y="803599"/>
                </a:cubicBezTo>
                <a:cubicBezTo>
                  <a:pt x="5175082" y="822419"/>
                  <a:pt x="5175082" y="822419"/>
                  <a:pt x="5175082" y="822419"/>
                </a:cubicBezTo>
                <a:cubicBezTo>
                  <a:pt x="5206988" y="822419"/>
                  <a:pt x="5206988" y="822419"/>
                  <a:pt x="5206988" y="822419"/>
                </a:cubicBezTo>
                <a:cubicBezTo>
                  <a:pt x="5206988" y="1050137"/>
                  <a:pt x="5206988" y="1050137"/>
                  <a:pt x="5206988" y="1050137"/>
                </a:cubicBezTo>
                <a:cubicBezTo>
                  <a:pt x="5225757" y="1050137"/>
                  <a:pt x="5225757" y="1050137"/>
                  <a:pt x="5225757" y="1050137"/>
                </a:cubicBezTo>
                <a:cubicBezTo>
                  <a:pt x="5225757" y="135501"/>
                  <a:pt x="5225757" y="135501"/>
                  <a:pt x="5225757" y="135501"/>
                </a:cubicBezTo>
                <a:cubicBezTo>
                  <a:pt x="5235140" y="135501"/>
                  <a:pt x="5235140" y="135501"/>
                  <a:pt x="5235140" y="135501"/>
                </a:cubicBezTo>
                <a:cubicBezTo>
                  <a:pt x="5235140" y="97862"/>
                  <a:pt x="5235140" y="97862"/>
                  <a:pt x="5235140" y="97862"/>
                </a:cubicBezTo>
                <a:cubicBezTo>
                  <a:pt x="5430330" y="97862"/>
                  <a:pt x="5430330" y="97862"/>
                  <a:pt x="5430330" y="97862"/>
                </a:cubicBezTo>
                <a:cubicBezTo>
                  <a:pt x="5430330" y="135501"/>
                  <a:pt x="5430330" y="135501"/>
                  <a:pt x="5430330" y="135501"/>
                </a:cubicBezTo>
                <a:cubicBezTo>
                  <a:pt x="5439714" y="135501"/>
                  <a:pt x="5439714" y="135501"/>
                  <a:pt x="5439714" y="135501"/>
                </a:cubicBezTo>
                <a:cubicBezTo>
                  <a:pt x="5439714" y="705737"/>
                  <a:pt x="5439714" y="705737"/>
                  <a:pt x="5439714" y="705737"/>
                </a:cubicBezTo>
                <a:cubicBezTo>
                  <a:pt x="5499772" y="705737"/>
                  <a:pt x="5499772" y="705737"/>
                  <a:pt x="5499772" y="705737"/>
                </a:cubicBezTo>
                <a:cubicBezTo>
                  <a:pt x="5499772" y="679389"/>
                  <a:pt x="5499772" y="679389"/>
                  <a:pt x="5499772" y="679389"/>
                </a:cubicBezTo>
                <a:cubicBezTo>
                  <a:pt x="5544816" y="679389"/>
                  <a:pt x="5544816" y="679389"/>
                  <a:pt x="5544816" y="679389"/>
                </a:cubicBezTo>
                <a:cubicBezTo>
                  <a:pt x="5544816" y="662452"/>
                  <a:pt x="5544816" y="662452"/>
                  <a:pt x="5544816" y="662452"/>
                </a:cubicBezTo>
                <a:cubicBezTo>
                  <a:pt x="5554200" y="662452"/>
                  <a:pt x="5554200" y="662452"/>
                  <a:pt x="5554200" y="662452"/>
                </a:cubicBezTo>
                <a:cubicBezTo>
                  <a:pt x="5554200" y="649278"/>
                  <a:pt x="5554200" y="649278"/>
                  <a:pt x="5554200" y="649278"/>
                </a:cubicBezTo>
                <a:cubicBezTo>
                  <a:pt x="5567337" y="649278"/>
                  <a:pt x="5567337" y="649278"/>
                  <a:pt x="5567337" y="649278"/>
                </a:cubicBezTo>
                <a:cubicBezTo>
                  <a:pt x="5567337" y="662452"/>
                  <a:pt x="5567337" y="662452"/>
                  <a:pt x="5567337" y="662452"/>
                </a:cubicBezTo>
                <a:cubicBezTo>
                  <a:pt x="5576721" y="662452"/>
                  <a:pt x="5576721" y="662452"/>
                  <a:pt x="5576721" y="662452"/>
                </a:cubicBezTo>
                <a:cubicBezTo>
                  <a:pt x="5576721" y="634222"/>
                  <a:pt x="5576721" y="634222"/>
                  <a:pt x="5576721" y="634222"/>
                </a:cubicBezTo>
                <a:cubicBezTo>
                  <a:pt x="5589860" y="634222"/>
                  <a:pt x="5589860" y="634222"/>
                  <a:pt x="5589860" y="634222"/>
                </a:cubicBezTo>
                <a:cubicBezTo>
                  <a:pt x="5589860" y="662452"/>
                  <a:pt x="5589860" y="662452"/>
                  <a:pt x="5589860" y="662452"/>
                </a:cubicBezTo>
                <a:cubicBezTo>
                  <a:pt x="5636780" y="662452"/>
                  <a:pt x="5636780" y="662452"/>
                  <a:pt x="5636780" y="662452"/>
                </a:cubicBezTo>
                <a:cubicBezTo>
                  <a:pt x="5636780" y="679389"/>
                  <a:pt x="5636780" y="679389"/>
                  <a:pt x="5636780" y="679389"/>
                </a:cubicBezTo>
                <a:cubicBezTo>
                  <a:pt x="5636780" y="705737"/>
                  <a:pt x="5636780" y="705737"/>
                  <a:pt x="5636780" y="705737"/>
                </a:cubicBezTo>
                <a:cubicBezTo>
                  <a:pt x="5646164" y="705737"/>
                  <a:pt x="5646164" y="705737"/>
                  <a:pt x="5646164" y="705737"/>
                </a:cubicBezTo>
                <a:cubicBezTo>
                  <a:pt x="5646164" y="730203"/>
                  <a:pt x="5646164" y="730203"/>
                  <a:pt x="5646164" y="730203"/>
                </a:cubicBezTo>
                <a:cubicBezTo>
                  <a:pt x="5678070" y="730203"/>
                  <a:pt x="5678070" y="730203"/>
                  <a:pt x="5678070" y="730203"/>
                </a:cubicBezTo>
                <a:cubicBezTo>
                  <a:pt x="5709976" y="730203"/>
                  <a:pt x="5709976" y="730203"/>
                  <a:pt x="5709976" y="730203"/>
                </a:cubicBezTo>
                <a:cubicBezTo>
                  <a:pt x="5709976" y="634222"/>
                  <a:pt x="5709976" y="634222"/>
                  <a:pt x="5709976" y="634222"/>
                </a:cubicBezTo>
                <a:cubicBezTo>
                  <a:pt x="5709976" y="572117"/>
                  <a:pt x="5709976" y="572117"/>
                  <a:pt x="5709976" y="572117"/>
                </a:cubicBezTo>
                <a:cubicBezTo>
                  <a:pt x="5717483" y="572117"/>
                  <a:pt x="5717483" y="572117"/>
                  <a:pt x="5717483" y="572117"/>
                </a:cubicBezTo>
                <a:cubicBezTo>
                  <a:pt x="5717483" y="523186"/>
                  <a:pt x="5717483" y="523186"/>
                  <a:pt x="5717483" y="523186"/>
                </a:cubicBezTo>
                <a:cubicBezTo>
                  <a:pt x="5815077" y="523186"/>
                  <a:pt x="5815077" y="523186"/>
                  <a:pt x="5815077" y="523186"/>
                </a:cubicBezTo>
                <a:cubicBezTo>
                  <a:pt x="5815077" y="572117"/>
                  <a:pt x="5815077" y="572117"/>
                  <a:pt x="5815077" y="572117"/>
                </a:cubicBezTo>
                <a:cubicBezTo>
                  <a:pt x="5848860" y="572117"/>
                  <a:pt x="5848860" y="572117"/>
                  <a:pt x="5848860" y="572117"/>
                </a:cubicBezTo>
                <a:cubicBezTo>
                  <a:pt x="5848860" y="530714"/>
                  <a:pt x="5848860" y="530714"/>
                  <a:pt x="5848860" y="530714"/>
                </a:cubicBezTo>
                <a:cubicBezTo>
                  <a:pt x="5884520" y="530714"/>
                  <a:pt x="5884520" y="530714"/>
                  <a:pt x="5884520" y="530714"/>
                </a:cubicBezTo>
                <a:cubicBezTo>
                  <a:pt x="5884520" y="558944"/>
                  <a:pt x="5884520" y="558944"/>
                  <a:pt x="5884520" y="558944"/>
                </a:cubicBezTo>
                <a:cubicBezTo>
                  <a:pt x="5916426" y="558944"/>
                  <a:pt x="5916426" y="558944"/>
                  <a:pt x="5916426" y="558944"/>
                </a:cubicBezTo>
                <a:cubicBezTo>
                  <a:pt x="5916426" y="572117"/>
                  <a:pt x="5916426" y="572117"/>
                  <a:pt x="5916426" y="572117"/>
                </a:cubicBezTo>
                <a:cubicBezTo>
                  <a:pt x="5935194" y="572117"/>
                  <a:pt x="5935194" y="572117"/>
                  <a:pt x="5935194" y="572117"/>
                </a:cubicBezTo>
                <a:cubicBezTo>
                  <a:pt x="5935194" y="634222"/>
                  <a:pt x="5935194" y="634222"/>
                  <a:pt x="5935194" y="634222"/>
                </a:cubicBezTo>
                <a:cubicBezTo>
                  <a:pt x="5963346" y="634222"/>
                  <a:pt x="5963346" y="634222"/>
                  <a:pt x="5963346" y="634222"/>
                </a:cubicBezTo>
                <a:cubicBezTo>
                  <a:pt x="5963346" y="730203"/>
                  <a:pt x="5963346" y="730203"/>
                  <a:pt x="5963346" y="730203"/>
                </a:cubicBezTo>
                <a:cubicBezTo>
                  <a:pt x="5963346" y="752786"/>
                  <a:pt x="5963346" y="752786"/>
                  <a:pt x="5963346" y="752786"/>
                </a:cubicBezTo>
                <a:cubicBezTo>
                  <a:pt x="5972730" y="752786"/>
                  <a:pt x="5972730" y="752786"/>
                  <a:pt x="5972730" y="752786"/>
                </a:cubicBezTo>
                <a:cubicBezTo>
                  <a:pt x="5972730" y="797953"/>
                  <a:pt x="5972730" y="797953"/>
                  <a:pt x="5972730" y="797953"/>
                </a:cubicBezTo>
                <a:cubicBezTo>
                  <a:pt x="6015897" y="797953"/>
                  <a:pt x="6015897" y="797953"/>
                  <a:pt x="6015897" y="797953"/>
                </a:cubicBezTo>
                <a:cubicBezTo>
                  <a:pt x="6015897" y="813009"/>
                  <a:pt x="6015897" y="813009"/>
                  <a:pt x="6015897" y="813009"/>
                </a:cubicBezTo>
                <a:cubicBezTo>
                  <a:pt x="6038419" y="813009"/>
                  <a:pt x="6038419" y="813009"/>
                  <a:pt x="6038419" y="813009"/>
                </a:cubicBezTo>
                <a:cubicBezTo>
                  <a:pt x="6038419" y="797953"/>
                  <a:pt x="6038419" y="797953"/>
                  <a:pt x="6038419" y="797953"/>
                </a:cubicBezTo>
                <a:cubicBezTo>
                  <a:pt x="6111615" y="797953"/>
                  <a:pt x="6111615" y="797953"/>
                  <a:pt x="6111615" y="797953"/>
                </a:cubicBezTo>
                <a:cubicBezTo>
                  <a:pt x="6111615" y="813009"/>
                  <a:pt x="6111615" y="813009"/>
                  <a:pt x="6111615" y="813009"/>
                </a:cubicBezTo>
                <a:cubicBezTo>
                  <a:pt x="6134137" y="813009"/>
                  <a:pt x="6134137" y="813009"/>
                  <a:pt x="6134137" y="813009"/>
                </a:cubicBezTo>
                <a:cubicBezTo>
                  <a:pt x="6134137" y="969212"/>
                  <a:pt x="6134137" y="969212"/>
                  <a:pt x="6134137" y="969212"/>
                </a:cubicBezTo>
                <a:cubicBezTo>
                  <a:pt x="6233608" y="969212"/>
                  <a:pt x="6233608" y="969212"/>
                  <a:pt x="6233608" y="969212"/>
                </a:cubicBezTo>
                <a:cubicBezTo>
                  <a:pt x="6233608" y="1023789"/>
                  <a:pt x="6233608" y="1023789"/>
                  <a:pt x="6233608" y="1023789"/>
                </a:cubicBezTo>
                <a:cubicBezTo>
                  <a:pt x="6246746" y="1023789"/>
                  <a:pt x="6246746" y="1023789"/>
                  <a:pt x="6246746" y="1023789"/>
                </a:cubicBezTo>
                <a:cubicBezTo>
                  <a:pt x="6246746" y="991796"/>
                  <a:pt x="6246746" y="991796"/>
                  <a:pt x="6246746" y="991796"/>
                </a:cubicBezTo>
                <a:cubicBezTo>
                  <a:pt x="6261760" y="991796"/>
                  <a:pt x="6261760" y="991796"/>
                  <a:pt x="6261760" y="991796"/>
                </a:cubicBezTo>
                <a:cubicBezTo>
                  <a:pt x="6261760" y="969212"/>
                  <a:pt x="6261760" y="969212"/>
                  <a:pt x="6261760" y="969212"/>
                </a:cubicBezTo>
                <a:cubicBezTo>
                  <a:pt x="6269268" y="969212"/>
                  <a:pt x="6269268" y="969212"/>
                  <a:pt x="6269268" y="969212"/>
                </a:cubicBezTo>
                <a:cubicBezTo>
                  <a:pt x="6269268" y="954156"/>
                  <a:pt x="6269268" y="954156"/>
                  <a:pt x="6269268" y="954156"/>
                </a:cubicBezTo>
                <a:cubicBezTo>
                  <a:pt x="6316188" y="954156"/>
                  <a:pt x="6316188" y="954156"/>
                  <a:pt x="6316188" y="954156"/>
                </a:cubicBezTo>
                <a:cubicBezTo>
                  <a:pt x="6316188" y="350045"/>
                  <a:pt x="6316188" y="350045"/>
                  <a:pt x="6316188" y="350045"/>
                </a:cubicBezTo>
                <a:cubicBezTo>
                  <a:pt x="6353724" y="350045"/>
                  <a:pt x="6353724" y="350045"/>
                  <a:pt x="6353724" y="350045"/>
                </a:cubicBezTo>
                <a:cubicBezTo>
                  <a:pt x="6353724" y="334990"/>
                  <a:pt x="6353724" y="334990"/>
                  <a:pt x="6353724" y="334990"/>
                </a:cubicBezTo>
                <a:cubicBezTo>
                  <a:pt x="6363108" y="334990"/>
                  <a:pt x="6363108" y="334990"/>
                  <a:pt x="6363108" y="334990"/>
                </a:cubicBezTo>
                <a:cubicBezTo>
                  <a:pt x="6363108" y="321816"/>
                  <a:pt x="6363108" y="321816"/>
                  <a:pt x="6363108" y="321816"/>
                </a:cubicBezTo>
                <a:cubicBezTo>
                  <a:pt x="6374369" y="321816"/>
                  <a:pt x="6374369" y="321816"/>
                  <a:pt x="6374369" y="321816"/>
                </a:cubicBezTo>
                <a:cubicBezTo>
                  <a:pt x="6374369" y="302996"/>
                  <a:pt x="6374369" y="302996"/>
                  <a:pt x="6374369" y="302996"/>
                </a:cubicBezTo>
                <a:cubicBezTo>
                  <a:pt x="6415659" y="302996"/>
                  <a:pt x="6415659" y="302996"/>
                  <a:pt x="6415659" y="302996"/>
                </a:cubicBezTo>
                <a:cubicBezTo>
                  <a:pt x="6415659" y="321816"/>
                  <a:pt x="6415659" y="321816"/>
                  <a:pt x="6415659" y="321816"/>
                </a:cubicBezTo>
                <a:cubicBezTo>
                  <a:pt x="6447565" y="321816"/>
                  <a:pt x="6447565" y="321816"/>
                  <a:pt x="6447565" y="321816"/>
                </a:cubicBezTo>
                <a:cubicBezTo>
                  <a:pt x="6447565" y="334990"/>
                  <a:pt x="6447565" y="334990"/>
                  <a:pt x="6447565" y="334990"/>
                </a:cubicBezTo>
                <a:cubicBezTo>
                  <a:pt x="6479471" y="334990"/>
                  <a:pt x="6479471" y="334990"/>
                  <a:pt x="6479471" y="334990"/>
                </a:cubicBezTo>
                <a:cubicBezTo>
                  <a:pt x="6479471" y="350045"/>
                  <a:pt x="6479471" y="350045"/>
                  <a:pt x="6479471" y="350045"/>
                </a:cubicBezTo>
                <a:cubicBezTo>
                  <a:pt x="6511377" y="350045"/>
                  <a:pt x="6511377" y="350045"/>
                  <a:pt x="6511377" y="350045"/>
                </a:cubicBezTo>
                <a:cubicBezTo>
                  <a:pt x="6511377" y="334990"/>
                  <a:pt x="6511377" y="334990"/>
                  <a:pt x="6511377" y="334990"/>
                </a:cubicBezTo>
                <a:cubicBezTo>
                  <a:pt x="6535776" y="334990"/>
                  <a:pt x="6535776" y="334990"/>
                  <a:pt x="6535776" y="334990"/>
                </a:cubicBezTo>
                <a:cubicBezTo>
                  <a:pt x="6535776" y="323698"/>
                  <a:pt x="6535776" y="323698"/>
                  <a:pt x="6535776" y="323698"/>
                </a:cubicBezTo>
                <a:cubicBezTo>
                  <a:pt x="6569559" y="323698"/>
                  <a:pt x="6569559" y="323698"/>
                  <a:pt x="6569559" y="323698"/>
                </a:cubicBezTo>
                <a:cubicBezTo>
                  <a:pt x="6569559" y="314288"/>
                  <a:pt x="6569559" y="314288"/>
                  <a:pt x="6569559" y="314288"/>
                </a:cubicBezTo>
                <a:cubicBezTo>
                  <a:pt x="6586450" y="314288"/>
                  <a:pt x="6586450" y="314288"/>
                  <a:pt x="6586450" y="314288"/>
                </a:cubicBezTo>
                <a:cubicBezTo>
                  <a:pt x="6586450" y="127974"/>
                  <a:pt x="6586450" y="127974"/>
                  <a:pt x="6586450" y="127974"/>
                </a:cubicBezTo>
                <a:cubicBezTo>
                  <a:pt x="6593957" y="127974"/>
                  <a:pt x="6593957" y="127974"/>
                  <a:pt x="6593957" y="127974"/>
                </a:cubicBezTo>
                <a:cubicBezTo>
                  <a:pt x="6593957" y="97862"/>
                  <a:pt x="6593957" y="97862"/>
                  <a:pt x="6593957" y="97862"/>
                </a:cubicBezTo>
                <a:cubicBezTo>
                  <a:pt x="6599588" y="97862"/>
                  <a:pt x="6599588" y="97862"/>
                  <a:pt x="6599588" y="97862"/>
                </a:cubicBezTo>
                <a:cubicBezTo>
                  <a:pt x="6599588" y="0"/>
                  <a:pt x="6599588" y="0"/>
                  <a:pt x="6599588" y="0"/>
                </a:cubicBez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 name="Group 1"/>
          <p:cNvGrpSpPr/>
          <p:nvPr/>
        </p:nvGrpSpPr>
        <p:grpSpPr>
          <a:xfrm>
            <a:off x="3791371" y="222026"/>
            <a:ext cx="4609467" cy="1097614"/>
            <a:chOff x="1305015" y="552282"/>
            <a:chExt cx="3457100" cy="823210"/>
          </a:xfrm>
        </p:grpSpPr>
        <p:sp>
          <p:nvSpPr>
            <p:cNvPr id="3" name="TextBox 2"/>
            <p:cNvSpPr txBox="1"/>
            <p:nvPr/>
          </p:nvSpPr>
          <p:spPr>
            <a:xfrm>
              <a:off x="1305015" y="552282"/>
              <a:ext cx="3457100" cy="500089"/>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4" name="TextBox 3"/>
            <p:cNvSpPr txBox="1"/>
            <p:nvPr/>
          </p:nvSpPr>
          <p:spPr>
            <a:xfrm>
              <a:off x="2264263" y="1029243"/>
              <a:ext cx="1538450" cy="34624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Héroes y Heroínas</a:t>
              </a:r>
              <a:endParaRPr lang="id-ID" sz="1200" dirty="0">
                <a:solidFill>
                  <a:srgbClr val="25B89A"/>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B89A"/>
                </a:solidFill>
                <a:effectLst/>
                <a:uLnTx/>
                <a:uFillTx/>
                <a:latin typeface="Open Sans"/>
                <a:ea typeface="+mn-ea"/>
                <a:cs typeface="+mn-cs"/>
              </a:endParaRPr>
            </a:p>
          </p:txBody>
        </p:sp>
      </p:grpSp>
      <p:grpSp>
        <p:nvGrpSpPr>
          <p:cNvPr id="43" name="Group 42"/>
          <p:cNvGrpSpPr/>
          <p:nvPr/>
        </p:nvGrpSpPr>
        <p:grpSpPr>
          <a:xfrm>
            <a:off x="5873536" y="1319640"/>
            <a:ext cx="559231" cy="87571"/>
            <a:chOff x="611263" y="2046852"/>
            <a:chExt cx="419423" cy="65678"/>
          </a:xfrm>
          <a:solidFill>
            <a:schemeClr val="accent1"/>
          </a:solidFill>
        </p:grpSpPr>
        <p:sp>
          <p:nvSpPr>
            <p:cNvPr id="44" name="Oval 43"/>
            <p:cNvSpPr/>
            <p:nvPr/>
          </p:nvSpPr>
          <p:spPr>
            <a:xfrm rot="10800000">
              <a:off x="611263"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5" name="Oval 44"/>
            <p:cNvSpPr/>
            <p:nvPr/>
          </p:nvSpPr>
          <p:spPr>
            <a:xfrm rot="10800000">
              <a:off x="699932"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6" name="Oval 45"/>
            <p:cNvSpPr/>
            <p:nvPr/>
          </p:nvSpPr>
          <p:spPr>
            <a:xfrm rot="10800000">
              <a:off x="788601"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7" name="Oval 46"/>
            <p:cNvSpPr/>
            <p:nvPr/>
          </p:nvSpPr>
          <p:spPr>
            <a:xfrm rot="10800000">
              <a:off x="877270"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8" name="Oval 47"/>
            <p:cNvSpPr/>
            <p:nvPr/>
          </p:nvSpPr>
          <p:spPr>
            <a:xfrm rot="10800000">
              <a:off x="965008"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grpSp>
      <p:pic>
        <p:nvPicPr>
          <p:cNvPr id="1026" name="Picture 2">
            <a:hlinkClick r:id="rId3" action="ppaction://hlinksldjump"/>
            <a:extLst>
              <a:ext uri="{FF2B5EF4-FFF2-40B4-BE49-F238E27FC236}">
                <a16:creationId xmlns:a16="http://schemas.microsoft.com/office/drawing/2014/main" id="{8256A273-80FA-4DCC-8E67-C0137550F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0"/>
            <a:ext cx="952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A4860-0F85-4B9E-8CE6-F90AC0AF5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136">
            <a:extLst>
              <a:ext uri="{FF2B5EF4-FFF2-40B4-BE49-F238E27FC236}">
                <a16:creationId xmlns:a16="http://schemas.microsoft.com/office/drawing/2014/main" id="{8E8032E7-5AA9-4564-8DC0-72365383377A}"/>
              </a:ext>
            </a:extLst>
          </p:cNvPr>
          <p:cNvGrpSpPr/>
          <p:nvPr/>
        </p:nvGrpSpPr>
        <p:grpSpPr>
          <a:xfrm>
            <a:off x="118178" y="1848667"/>
            <a:ext cx="3212983" cy="517622"/>
            <a:chOff x="8382000" y="2133345"/>
            <a:chExt cx="3212984" cy="517622"/>
          </a:xfrm>
        </p:grpSpPr>
        <p:sp>
          <p:nvSpPr>
            <p:cNvPr id="69" name="TextBox 137">
              <a:extLst>
                <a:ext uri="{FF2B5EF4-FFF2-40B4-BE49-F238E27FC236}">
                  <a16:creationId xmlns:a16="http://schemas.microsoft.com/office/drawing/2014/main" id="{86198DA7-8091-4CC9-BDA3-0489E376D0E7}"/>
                </a:ext>
              </a:extLst>
            </p:cNvPr>
            <p:cNvSpPr txBox="1"/>
            <p:nvPr/>
          </p:nvSpPr>
          <p:spPr>
            <a:xfrm>
              <a:off x="8382000" y="2133345"/>
              <a:ext cx="1621260" cy="318924"/>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97D3"/>
                  </a:solidFill>
                  <a:effectLst/>
                  <a:uLnTx/>
                  <a:uFillTx/>
                  <a:latin typeface="Open Sans"/>
                  <a:ea typeface="+mn-ea"/>
                  <a:cs typeface="+mn-cs"/>
                </a:rPr>
                <a:t>Población Total</a:t>
              </a:r>
              <a:endParaRPr kumimoji="0" lang="id-ID" sz="1600" b="0" i="0" u="none" strike="noStrike" kern="1200" cap="none" spc="0" normalizeH="0" baseline="0" noProof="0" dirty="0">
                <a:ln>
                  <a:noFill/>
                </a:ln>
                <a:solidFill>
                  <a:srgbClr val="3B97D3"/>
                </a:solidFill>
                <a:effectLst/>
                <a:uLnTx/>
                <a:uFillTx/>
                <a:latin typeface="Open Sans"/>
                <a:ea typeface="+mn-ea"/>
                <a:cs typeface="+mn-cs"/>
              </a:endParaRPr>
            </a:p>
          </p:txBody>
        </p:sp>
        <p:sp>
          <p:nvSpPr>
            <p:cNvPr id="70" name="TextBox 138">
              <a:extLst>
                <a:ext uri="{FF2B5EF4-FFF2-40B4-BE49-F238E27FC236}">
                  <a16:creationId xmlns:a16="http://schemas.microsoft.com/office/drawing/2014/main" id="{C3800DA3-77D4-4AA1-8929-6543500AC374}"/>
                </a:ext>
              </a:extLst>
            </p:cNvPr>
            <p:cNvSpPr txBox="1"/>
            <p:nvPr/>
          </p:nvSpPr>
          <p:spPr>
            <a:xfrm>
              <a:off x="8382000" y="2408987"/>
              <a:ext cx="3212984" cy="241980"/>
            </a:xfrm>
            <a:prstGeom prst="rect">
              <a:avLst/>
            </a:prstGeom>
            <a:noFill/>
          </p:spPr>
          <p:txBody>
            <a:bodyPr wrap="square" lIns="72000" tIns="36000" rIns="72000" bIns="36000" rtlCol="0" anchor="t">
              <a:spAutoFit/>
            </a:bodyPr>
            <a:lstStyle/>
            <a:p>
              <a:pPr lvl="0" defTabSz="457200">
                <a:defRPr/>
              </a:pPr>
              <a:r>
                <a:rPr lang="es-CL" sz="1100" b="1" dirty="0">
                  <a:solidFill>
                    <a:srgbClr val="3B97D3"/>
                  </a:solidFill>
                </a:rPr>
                <a:t>Censo </a:t>
              </a:r>
              <a:r>
                <a:rPr lang="en-US" sz="1067" b="1" dirty="0">
                  <a:solidFill>
                    <a:schemeClr val="accent2"/>
                  </a:solidFill>
                </a:rPr>
                <a:t>2017:</a:t>
              </a:r>
              <a:r>
                <a:rPr lang="en-US" sz="1067" dirty="0">
                  <a:solidFill>
                    <a:prstClr val="white">
                      <a:lumMod val="50000"/>
                    </a:prstClr>
                  </a:solidFill>
                </a:rPr>
                <a:t> 177,335 </a:t>
              </a:r>
              <a:r>
                <a:rPr lang="en-US" sz="1067" dirty="0" err="1">
                  <a:solidFill>
                    <a:prstClr val="white">
                      <a:lumMod val="50000"/>
                    </a:prstClr>
                  </a:solidFill>
                </a:rPr>
                <a:t>hab</a:t>
              </a:r>
              <a:endPar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grpSp>
        <p:nvGrpSpPr>
          <p:cNvPr id="86" name="Group 136">
            <a:extLst>
              <a:ext uri="{FF2B5EF4-FFF2-40B4-BE49-F238E27FC236}">
                <a16:creationId xmlns:a16="http://schemas.microsoft.com/office/drawing/2014/main" id="{FF579531-9BA7-4232-97D9-95C2F067717A}"/>
              </a:ext>
            </a:extLst>
          </p:cNvPr>
          <p:cNvGrpSpPr/>
          <p:nvPr/>
        </p:nvGrpSpPr>
        <p:grpSpPr>
          <a:xfrm>
            <a:off x="6838123" y="5487468"/>
            <a:ext cx="2544003" cy="512558"/>
            <a:chOff x="8382000" y="2133345"/>
            <a:chExt cx="2529294" cy="512558"/>
          </a:xfrm>
        </p:grpSpPr>
        <p:sp>
          <p:nvSpPr>
            <p:cNvPr id="87" name="TextBox 137">
              <a:extLst>
                <a:ext uri="{FF2B5EF4-FFF2-40B4-BE49-F238E27FC236}">
                  <a16:creationId xmlns:a16="http://schemas.microsoft.com/office/drawing/2014/main" id="{5AB8A9DE-6DA2-4801-A87F-8AE3AFB430FE}"/>
                </a:ext>
              </a:extLst>
            </p:cNvPr>
            <p:cNvSpPr txBox="1"/>
            <p:nvPr/>
          </p:nvSpPr>
          <p:spPr>
            <a:xfrm>
              <a:off x="8382000" y="2133345"/>
              <a:ext cx="2210396" cy="318924"/>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dirty="0">
                  <a:ln>
                    <a:noFill/>
                  </a:ln>
                  <a:solidFill>
                    <a:srgbClr val="3B97D3"/>
                  </a:solidFill>
                  <a:effectLst/>
                  <a:uLnTx/>
                  <a:uFillTx/>
                  <a:latin typeface="Open Sans"/>
                  <a:ea typeface="+mn-ea"/>
                  <a:cs typeface="+mn-cs"/>
                </a:rPr>
                <a:t>Densidad Poblacional</a:t>
              </a:r>
              <a:endParaRPr kumimoji="0" lang="es-CL" sz="1600" b="0" i="0" u="none" strike="noStrike" kern="1200" cap="none" spc="0" normalizeH="0" baseline="0" dirty="0">
                <a:ln>
                  <a:noFill/>
                </a:ln>
                <a:solidFill>
                  <a:srgbClr val="3B97D3"/>
                </a:solidFill>
                <a:effectLst/>
                <a:uLnTx/>
                <a:uFillTx/>
                <a:latin typeface="Open Sans"/>
                <a:ea typeface="+mn-ea"/>
                <a:cs typeface="+mn-cs"/>
              </a:endParaRPr>
            </a:p>
          </p:txBody>
        </p:sp>
        <p:sp>
          <p:nvSpPr>
            <p:cNvPr id="88" name="TextBox 138">
              <a:extLst>
                <a:ext uri="{FF2B5EF4-FFF2-40B4-BE49-F238E27FC236}">
                  <a16:creationId xmlns:a16="http://schemas.microsoft.com/office/drawing/2014/main" id="{457A94A5-D4EC-4B3F-BBFC-76F4867997F8}"/>
                </a:ext>
              </a:extLst>
            </p:cNvPr>
            <p:cNvSpPr txBox="1"/>
            <p:nvPr/>
          </p:nvSpPr>
          <p:spPr>
            <a:xfrm>
              <a:off x="8382001" y="2408988"/>
              <a:ext cx="2529293" cy="236915"/>
            </a:xfrm>
            <a:prstGeom prst="rect">
              <a:avLst/>
            </a:prstGeom>
            <a:noFill/>
          </p:spPr>
          <p:txBody>
            <a:bodyPr wrap="square" lIns="72000" tIns="36000" rIns="72000" bIns="36000" rtlCol="0" anchor="t">
              <a:spAutoFit/>
            </a:bodyPr>
            <a:lstStyle/>
            <a:p>
              <a:pPr lvl="0" defTabSz="457200">
                <a:defRPr/>
              </a:pPr>
              <a:r>
                <a:rPr lang="en-US" sz="1067" dirty="0">
                  <a:solidFill>
                    <a:prstClr val="white">
                      <a:lumMod val="50000"/>
                    </a:prstClr>
                  </a:solidFill>
                </a:rPr>
                <a:t>5,8 </a:t>
              </a:r>
              <a:r>
                <a:rPr lang="en-US" sz="1067" dirty="0" err="1">
                  <a:solidFill>
                    <a:prstClr val="white">
                      <a:lumMod val="50000"/>
                    </a:prstClr>
                  </a:solidFill>
                </a:rPr>
                <a:t>hab</a:t>
              </a:r>
              <a:r>
                <a:rPr lang="en-US" sz="1067" dirty="0">
                  <a:solidFill>
                    <a:prstClr val="white">
                      <a:lumMod val="50000"/>
                    </a:prstClr>
                  </a:solidFill>
                </a:rPr>
                <a:t>/km²</a:t>
              </a:r>
              <a:endPar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sp>
        <p:nvSpPr>
          <p:cNvPr id="77" name="CuadroTexto 76">
            <a:hlinkClick r:id="" action="ppaction://noaction"/>
            <a:extLst>
              <a:ext uri="{FF2B5EF4-FFF2-40B4-BE49-F238E27FC236}">
                <a16:creationId xmlns:a16="http://schemas.microsoft.com/office/drawing/2014/main" id="{F4956D0B-CA78-4BEA-9905-C28530E5B630}"/>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sp>
        <p:nvSpPr>
          <p:cNvPr id="78" name="TextBox 138">
            <a:extLst>
              <a:ext uri="{FF2B5EF4-FFF2-40B4-BE49-F238E27FC236}">
                <a16:creationId xmlns:a16="http://schemas.microsoft.com/office/drawing/2014/main" id="{797C6F4C-9876-4EF1-8CC9-E7A5B7C4A0D6}"/>
              </a:ext>
            </a:extLst>
          </p:cNvPr>
          <p:cNvSpPr txBox="1"/>
          <p:nvPr/>
        </p:nvSpPr>
        <p:spPr>
          <a:xfrm>
            <a:off x="114696" y="2409534"/>
            <a:ext cx="3212983" cy="241980"/>
          </a:xfrm>
          <a:prstGeom prst="rect">
            <a:avLst/>
          </a:prstGeom>
          <a:noFill/>
        </p:spPr>
        <p:txBody>
          <a:bodyPr wrap="square" lIns="72000" tIns="36000" rIns="72000" bIns="36000" rtlCol="0" anchor="t">
            <a:spAutoFit/>
          </a:bodyPr>
          <a:lstStyle/>
          <a:p>
            <a:pPr lvl="0" defTabSz="457200">
              <a:defRPr/>
            </a:pPr>
            <a:r>
              <a:rPr lang="es-CL" sz="1100" b="1" dirty="0">
                <a:solidFill>
                  <a:srgbClr val="3B97D3"/>
                </a:solidFill>
              </a:rPr>
              <a:t>Censo</a:t>
            </a:r>
            <a:r>
              <a:rPr lang="en-US" sz="1100" b="1" dirty="0">
                <a:solidFill>
                  <a:srgbClr val="3B97D3"/>
                </a:solidFill>
              </a:rPr>
              <a:t> </a:t>
            </a:r>
            <a:r>
              <a:rPr lang="en-US" sz="1067" b="1" dirty="0">
                <a:solidFill>
                  <a:schemeClr val="accent2"/>
                </a:solidFill>
              </a:rPr>
              <a:t>2002:</a:t>
            </a:r>
            <a:r>
              <a:rPr lang="en-US" sz="1067" dirty="0">
                <a:solidFill>
                  <a:prstClr val="white">
                    <a:lumMod val="50000"/>
                  </a:prstClr>
                </a:solidFill>
              </a:rPr>
              <a:t> 189,278 </a:t>
            </a:r>
            <a:r>
              <a:rPr lang="en-US" sz="1067" dirty="0" err="1">
                <a:solidFill>
                  <a:prstClr val="white">
                    <a:lumMod val="50000"/>
                  </a:prstClr>
                </a:solidFill>
              </a:rPr>
              <a:t>hab</a:t>
            </a:r>
            <a:endPar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660FD624-476A-4A26-9981-4169F394DF13}"/>
              </a:ext>
            </a:extLst>
          </p:cNvPr>
          <p:cNvSpPr/>
          <p:nvPr/>
        </p:nvSpPr>
        <p:spPr>
          <a:xfrm>
            <a:off x="0" y="2800435"/>
            <a:ext cx="3488774" cy="430887"/>
          </a:xfrm>
          <a:prstGeom prst="rect">
            <a:avLst/>
          </a:prstGeom>
        </p:spPr>
        <p:txBody>
          <a:bodyPr wrap="square">
            <a:spAutoFit/>
          </a:bodyPr>
          <a:lstStyle/>
          <a:p>
            <a:r>
              <a:rPr lang="es-CL" sz="1100" b="1" dirty="0">
                <a:solidFill>
                  <a:srgbClr val="3B97D3"/>
                </a:solidFill>
              </a:rPr>
              <a:t>Tasa de Crecimiento intercensal (1992 a 2002?)</a:t>
            </a:r>
          </a:p>
          <a:p>
            <a:r>
              <a:rPr lang="es-CL" sz="1100" b="1" dirty="0">
                <a:solidFill>
                  <a:srgbClr val="3B97D3"/>
                </a:solidFill>
              </a:rPr>
              <a:t>Tasa de Crecimiento intercensal (2002?a 2017?)</a:t>
            </a:r>
          </a:p>
        </p:txBody>
      </p:sp>
      <p:sp>
        <p:nvSpPr>
          <p:cNvPr id="9" name="Rectángulo 8">
            <a:extLst>
              <a:ext uri="{FF2B5EF4-FFF2-40B4-BE49-F238E27FC236}">
                <a16:creationId xmlns:a16="http://schemas.microsoft.com/office/drawing/2014/main" id="{DBF42C17-CBA0-4004-8DC8-A941C8467CF5}"/>
              </a:ext>
            </a:extLst>
          </p:cNvPr>
          <p:cNvSpPr/>
          <p:nvPr/>
        </p:nvSpPr>
        <p:spPr>
          <a:xfrm>
            <a:off x="928807" y="145826"/>
            <a:ext cx="2160794" cy="54443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DEMOGRAFIA</a:t>
            </a:r>
          </a:p>
        </p:txBody>
      </p:sp>
      <p:sp>
        <p:nvSpPr>
          <p:cNvPr id="12" name="Rectángulo 11">
            <a:extLst>
              <a:ext uri="{FF2B5EF4-FFF2-40B4-BE49-F238E27FC236}">
                <a16:creationId xmlns:a16="http://schemas.microsoft.com/office/drawing/2014/main" id="{561F1379-BC28-44C6-96AE-B99702A11D2B}"/>
              </a:ext>
            </a:extLst>
          </p:cNvPr>
          <p:cNvSpPr/>
          <p:nvPr/>
        </p:nvSpPr>
        <p:spPr>
          <a:xfrm>
            <a:off x="4326084" y="4507305"/>
            <a:ext cx="4448267" cy="261610"/>
          </a:xfrm>
          <a:prstGeom prst="rect">
            <a:avLst/>
          </a:prstGeom>
        </p:spPr>
        <p:txBody>
          <a:bodyPr wrap="square">
            <a:spAutoFit/>
          </a:bodyPr>
          <a:lstStyle/>
          <a:p>
            <a:r>
              <a:rPr lang="es-CL" sz="1100" dirty="0">
                <a:hlinkClick r:id="rId6"/>
              </a:rPr>
              <a:t>https://datosmacro.expansion.com/demografia/estructura-poblacion/chile</a:t>
            </a:r>
            <a:endParaRPr lang="es-CL" sz="1100" dirty="0"/>
          </a:p>
        </p:txBody>
      </p:sp>
      <p:pic>
        <p:nvPicPr>
          <p:cNvPr id="13" name="Imagen 12">
            <a:hlinkClick r:id="rId6"/>
            <a:extLst>
              <a:ext uri="{FF2B5EF4-FFF2-40B4-BE49-F238E27FC236}">
                <a16:creationId xmlns:a16="http://schemas.microsoft.com/office/drawing/2014/main" id="{FFF3E74D-6839-4F7E-85DA-165547577013}"/>
              </a:ext>
            </a:extLst>
          </p:cNvPr>
          <p:cNvPicPr>
            <a:picLocks noChangeAspect="1"/>
          </p:cNvPicPr>
          <p:nvPr/>
        </p:nvPicPr>
        <p:blipFill>
          <a:blip r:embed="rId7"/>
          <a:stretch>
            <a:fillRect/>
          </a:stretch>
        </p:blipFill>
        <p:spPr>
          <a:xfrm>
            <a:off x="3585092" y="1456804"/>
            <a:ext cx="5695350" cy="3050501"/>
          </a:xfrm>
          <a:prstGeom prst="rect">
            <a:avLst/>
          </a:prstGeom>
        </p:spPr>
      </p:pic>
      <p:grpSp>
        <p:nvGrpSpPr>
          <p:cNvPr id="40" name="Group 136">
            <a:extLst>
              <a:ext uri="{FF2B5EF4-FFF2-40B4-BE49-F238E27FC236}">
                <a16:creationId xmlns:a16="http://schemas.microsoft.com/office/drawing/2014/main" id="{FF92FD4A-BC39-4C59-A915-5F95587694DA}"/>
              </a:ext>
            </a:extLst>
          </p:cNvPr>
          <p:cNvGrpSpPr/>
          <p:nvPr/>
        </p:nvGrpSpPr>
        <p:grpSpPr>
          <a:xfrm>
            <a:off x="6838123" y="5979802"/>
            <a:ext cx="3344102" cy="512557"/>
            <a:chOff x="8382000" y="2133345"/>
            <a:chExt cx="3334838" cy="512557"/>
          </a:xfrm>
        </p:grpSpPr>
        <p:sp>
          <p:nvSpPr>
            <p:cNvPr id="41" name="TextBox 137">
              <a:extLst>
                <a:ext uri="{FF2B5EF4-FFF2-40B4-BE49-F238E27FC236}">
                  <a16:creationId xmlns:a16="http://schemas.microsoft.com/office/drawing/2014/main" id="{A36EF801-A752-40F1-91B7-C7096DB9B6D3}"/>
                </a:ext>
              </a:extLst>
            </p:cNvPr>
            <p:cNvSpPr txBox="1"/>
            <p:nvPr/>
          </p:nvSpPr>
          <p:spPr>
            <a:xfrm>
              <a:off x="8382000" y="2133345"/>
              <a:ext cx="3334838" cy="318924"/>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1600" b="1" i="0" u="none" strike="noStrike" kern="1200" cap="none" spc="0" normalizeH="0" baseline="0" dirty="0">
                  <a:ln>
                    <a:noFill/>
                  </a:ln>
                  <a:solidFill>
                    <a:srgbClr val="3B97D3"/>
                  </a:solidFill>
                  <a:effectLst/>
                  <a:uLnTx/>
                  <a:uFillTx/>
                  <a:latin typeface="Open Sans"/>
                  <a:ea typeface="+mn-ea"/>
                  <a:cs typeface="+mn-cs"/>
                </a:rPr>
                <a:t>Densidad Poblacional Proyectada</a:t>
              </a:r>
              <a:endParaRPr kumimoji="0" lang="es-CL" sz="1600" b="0" i="0" u="none" strike="noStrike" kern="1200" cap="none" spc="0" normalizeH="0" baseline="0" dirty="0">
                <a:ln>
                  <a:noFill/>
                </a:ln>
                <a:solidFill>
                  <a:srgbClr val="3B97D3"/>
                </a:solidFill>
                <a:effectLst/>
                <a:uLnTx/>
                <a:uFillTx/>
                <a:latin typeface="Open Sans"/>
                <a:ea typeface="+mn-ea"/>
                <a:cs typeface="+mn-cs"/>
              </a:endParaRPr>
            </a:p>
          </p:txBody>
        </p:sp>
        <p:sp>
          <p:nvSpPr>
            <p:cNvPr id="42" name="TextBox 138">
              <a:extLst>
                <a:ext uri="{FF2B5EF4-FFF2-40B4-BE49-F238E27FC236}">
                  <a16:creationId xmlns:a16="http://schemas.microsoft.com/office/drawing/2014/main" id="{60266704-3CC6-46F9-975F-3254E68502EC}"/>
                </a:ext>
              </a:extLst>
            </p:cNvPr>
            <p:cNvSpPr txBox="1"/>
            <p:nvPr/>
          </p:nvSpPr>
          <p:spPr>
            <a:xfrm>
              <a:off x="8382000" y="2408987"/>
              <a:ext cx="3212984" cy="236915"/>
            </a:xfrm>
            <a:prstGeom prst="rect">
              <a:avLst/>
            </a:prstGeom>
            <a:noFill/>
          </p:spPr>
          <p:txBody>
            <a:bodyPr wrap="square" lIns="72000" tIns="36000" rIns="72000" bIns="36000" rtlCol="0" anchor="t">
              <a:spAutoFit/>
            </a:bodyPr>
            <a:lstStyle/>
            <a:p>
              <a:pPr lvl="0" defTabSz="457200">
                <a:defRPr/>
              </a:pPr>
              <a:r>
                <a:rPr lang="en-US" sz="1067" dirty="0">
                  <a:solidFill>
                    <a:prstClr val="white">
                      <a:lumMod val="50000"/>
                    </a:prstClr>
                  </a:solidFill>
                </a:rPr>
                <a:t>5,8 </a:t>
              </a:r>
              <a:r>
                <a:rPr lang="en-US" sz="1067" dirty="0" err="1">
                  <a:solidFill>
                    <a:prstClr val="white">
                      <a:lumMod val="50000"/>
                    </a:prstClr>
                  </a:solidFill>
                </a:rPr>
                <a:t>hab</a:t>
              </a:r>
              <a:r>
                <a:rPr lang="en-US" sz="1067" dirty="0">
                  <a:solidFill>
                    <a:prstClr val="white">
                      <a:lumMod val="50000"/>
                    </a:prstClr>
                  </a:solidFill>
                </a:rPr>
                <a:t>/km²</a:t>
              </a:r>
              <a:endParaRPr kumimoji="0" lang="en-US" sz="1067"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pic>
        <p:nvPicPr>
          <p:cNvPr id="18" name="Imagen 17">
            <a:extLst>
              <a:ext uri="{FF2B5EF4-FFF2-40B4-BE49-F238E27FC236}">
                <a16:creationId xmlns:a16="http://schemas.microsoft.com/office/drawing/2014/main" id="{3F2AB961-F3FB-48F8-974D-90A80C2B95E1}"/>
              </a:ext>
            </a:extLst>
          </p:cNvPr>
          <p:cNvPicPr>
            <a:picLocks noChangeAspect="1"/>
          </p:cNvPicPr>
          <p:nvPr/>
        </p:nvPicPr>
        <p:blipFill>
          <a:blip r:embed="rId8"/>
          <a:stretch>
            <a:fillRect/>
          </a:stretch>
        </p:blipFill>
        <p:spPr>
          <a:xfrm>
            <a:off x="-600" y="4791482"/>
            <a:ext cx="4997821" cy="1636247"/>
          </a:xfrm>
          <a:prstGeom prst="rect">
            <a:avLst/>
          </a:prstGeom>
        </p:spPr>
      </p:pic>
      <p:pic>
        <p:nvPicPr>
          <p:cNvPr id="20" name="Imagen 19">
            <a:extLst>
              <a:ext uri="{FF2B5EF4-FFF2-40B4-BE49-F238E27FC236}">
                <a16:creationId xmlns:a16="http://schemas.microsoft.com/office/drawing/2014/main" id="{A013157D-082F-49E5-9F2F-51E83C33206B}"/>
              </a:ext>
            </a:extLst>
          </p:cNvPr>
          <p:cNvPicPr>
            <a:picLocks noChangeAspect="1"/>
          </p:cNvPicPr>
          <p:nvPr/>
        </p:nvPicPr>
        <p:blipFill>
          <a:blip r:embed="rId9"/>
          <a:stretch>
            <a:fillRect/>
          </a:stretch>
        </p:blipFill>
        <p:spPr>
          <a:xfrm>
            <a:off x="0" y="6546834"/>
            <a:ext cx="990651" cy="311166"/>
          </a:xfrm>
          <a:prstGeom prst="rect">
            <a:avLst/>
          </a:prstGeom>
        </p:spPr>
      </p:pic>
    </p:spTree>
    <p:extLst>
      <p:ext uri="{BB962C8B-B14F-4D97-AF65-F5344CB8AC3E}">
        <p14:creationId xmlns:p14="http://schemas.microsoft.com/office/powerpoint/2010/main" val="41077310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80000">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14:bounceEnd="80000">
                                          <p:cBhvr additive="base">
                                            <p:cTn id="11" dur="750" fill="hold"/>
                                            <p:tgtEl>
                                              <p:spTgt spid="43"/>
                                            </p:tgtEl>
                                            <p:attrNameLst>
                                              <p:attrName>ppt_x</p:attrName>
                                            </p:attrNameLst>
                                          </p:cBhvr>
                                          <p:tavLst>
                                            <p:tav tm="0">
                                              <p:val>
                                                <p:strVal val="0-#ppt_w/2"/>
                                              </p:val>
                                            </p:tav>
                                            <p:tav tm="100000">
                                              <p:val>
                                                <p:strVal val="#ppt_x"/>
                                              </p:val>
                                            </p:tav>
                                          </p:tavLst>
                                        </p:anim>
                                        <p:anim calcmode="lin" valueType="num" p14:bounceEnd="80000">
                                          <p:cBhvr additive="base">
                                            <p:cTn id="12" dur="75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22" presetClass="entr" presetSubtype="8"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par>
                                    <p:cTn id="20" presetID="22" presetClass="entr" presetSubtype="8"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par>
                                    <p:cTn id="23" presetID="22" presetClass="entr" presetSubtype="8"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0-#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22" presetClass="entr" presetSubtype="8"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par>
                                    <p:cTn id="20" presetID="22" presetClass="entr" presetSubtype="8"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par>
                                    <p:cTn id="23" presetID="22" presetClass="entr" presetSubtype="8"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Freeform 275"/>
          <p:cNvSpPr/>
          <p:nvPr/>
        </p:nvSpPr>
        <p:spPr>
          <a:xfrm>
            <a:off x="-1200" y="3162310"/>
            <a:ext cx="12193200" cy="3732791"/>
          </a:xfrm>
          <a:custGeom>
            <a:avLst/>
            <a:gdLst>
              <a:gd name="connsiteX0" fmla="*/ 6599588 w 12193200"/>
              <a:gd name="connsiteY0" fmla="*/ 0 h 3732790"/>
              <a:gd name="connsiteX1" fmla="*/ 6610849 w 12193200"/>
              <a:gd name="connsiteY1" fmla="*/ 0 h 3732790"/>
              <a:gd name="connsiteX2" fmla="*/ 6610849 w 12193200"/>
              <a:gd name="connsiteY2" fmla="*/ 97862 h 3732790"/>
              <a:gd name="connsiteX3" fmla="*/ 6618356 w 12193200"/>
              <a:gd name="connsiteY3" fmla="*/ 97862 h 3732790"/>
              <a:gd name="connsiteX4" fmla="*/ 6618356 w 12193200"/>
              <a:gd name="connsiteY4" fmla="*/ 127974 h 3732790"/>
              <a:gd name="connsiteX5" fmla="*/ 6623986 w 12193200"/>
              <a:gd name="connsiteY5" fmla="*/ 127974 h 3732790"/>
              <a:gd name="connsiteX6" fmla="*/ 6623986 w 12193200"/>
              <a:gd name="connsiteY6" fmla="*/ 314288 h 3732790"/>
              <a:gd name="connsiteX7" fmla="*/ 6642754 w 12193200"/>
              <a:gd name="connsiteY7" fmla="*/ 314288 h 3732790"/>
              <a:gd name="connsiteX8" fmla="*/ 6642754 w 12193200"/>
              <a:gd name="connsiteY8" fmla="*/ 323698 h 3732790"/>
              <a:gd name="connsiteX9" fmla="*/ 6657769 w 12193200"/>
              <a:gd name="connsiteY9" fmla="*/ 323698 h 3732790"/>
              <a:gd name="connsiteX10" fmla="*/ 6657769 w 12193200"/>
              <a:gd name="connsiteY10" fmla="*/ 334990 h 3732790"/>
              <a:gd name="connsiteX11" fmla="*/ 6669030 w 12193200"/>
              <a:gd name="connsiteY11" fmla="*/ 334990 h 3732790"/>
              <a:gd name="connsiteX12" fmla="*/ 6669030 w 12193200"/>
              <a:gd name="connsiteY12" fmla="*/ 350045 h 3732790"/>
              <a:gd name="connsiteX13" fmla="*/ 6680291 w 12193200"/>
              <a:gd name="connsiteY13" fmla="*/ 350045 h 3732790"/>
              <a:gd name="connsiteX14" fmla="*/ 6680291 w 12193200"/>
              <a:gd name="connsiteY14" fmla="*/ 459199 h 3732790"/>
              <a:gd name="connsiteX15" fmla="*/ 6699059 w 12193200"/>
              <a:gd name="connsiteY15" fmla="*/ 459199 h 3732790"/>
              <a:gd name="connsiteX16" fmla="*/ 6699059 w 12193200"/>
              <a:gd name="connsiteY16" fmla="*/ 421560 h 3732790"/>
              <a:gd name="connsiteX17" fmla="*/ 6721581 w 12193200"/>
              <a:gd name="connsiteY17" fmla="*/ 421560 h 3732790"/>
              <a:gd name="connsiteX18" fmla="*/ 6721581 w 12193200"/>
              <a:gd name="connsiteY18" fmla="*/ 459199 h 3732790"/>
              <a:gd name="connsiteX19" fmla="*/ 6732842 w 12193200"/>
              <a:gd name="connsiteY19" fmla="*/ 459199 h 3732790"/>
              <a:gd name="connsiteX20" fmla="*/ 6732842 w 12193200"/>
              <a:gd name="connsiteY20" fmla="*/ 654924 h 3732790"/>
              <a:gd name="connsiteX21" fmla="*/ 6744103 w 12193200"/>
              <a:gd name="connsiteY21" fmla="*/ 654924 h 3732790"/>
              <a:gd name="connsiteX22" fmla="*/ 6744103 w 12193200"/>
              <a:gd name="connsiteY22" fmla="*/ 828065 h 3732790"/>
              <a:gd name="connsiteX23" fmla="*/ 6766625 w 12193200"/>
              <a:gd name="connsiteY23" fmla="*/ 828065 h 3732790"/>
              <a:gd name="connsiteX24" fmla="*/ 6766625 w 12193200"/>
              <a:gd name="connsiteY24" fmla="*/ 875114 h 3732790"/>
              <a:gd name="connsiteX25" fmla="*/ 6789146 w 12193200"/>
              <a:gd name="connsiteY25" fmla="*/ 875114 h 3732790"/>
              <a:gd name="connsiteX26" fmla="*/ 6789146 w 12193200"/>
              <a:gd name="connsiteY26" fmla="*/ 997442 h 3732790"/>
              <a:gd name="connsiteX27" fmla="*/ 6807915 w 12193200"/>
              <a:gd name="connsiteY27" fmla="*/ 997442 h 3732790"/>
              <a:gd name="connsiteX28" fmla="*/ 6807915 w 12193200"/>
              <a:gd name="connsiteY28" fmla="*/ 978622 h 3732790"/>
              <a:gd name="connsiteX29" fmla="*/ 6824806 w 12193200"/>
              <a:gd name="connsiteY29" fmla="*/ 978622 h 3732790"/>
              <a:gd name="connsiteX30" fmla="*/ 6824806 w 12193200"/>
              <a:gd name="connsiteY30" fmla="*/ 940983 h 3732790"/>
              <a:gd name="connsiteX31" fmla="*/ 6862342 w 12193200"/>
              <a:gd name="connsiteY31" fmla="*/ 940983 h 3732790"/>
              <a:gd name="connsiteX32" fmla="*/ 6862342 w 12193200"/>
              <a:gd name="connsiteY32" fmla="*/ 924045 h 3732790"/>
              <a:gd name="connsiteX33" fmla="*/ 6967444 w 12193200"/>
              <a:gd name="connsiteY33" fmla="*/ 924045 h 3732790"/>
              <a:gd name="connsiteX34" fmla="*/ 6967444 w 12193200"/>
              <a:gd name="connsiteY34" fmla="*/ 875114 h 3732790"/>
              <a:gd name="connsiteX35" fmla="*/ 7008734 w 12193200"/>
              <a:gd name="connsiteY35" fmla="*/ 875114 h 3732790"/>
              <a:gd name="connsiteX36" fmla="*/ 7008734 w 12193200"/>
              <a:gd name="connsiteY36" fmla="*/ 845002 h 3732790"/>
              <a:gd name="connsiteX37" fmla="*/ 7046270 w 12193200"/>
              <a:gd name="connsiteY37" fmla="*/ 845002 h 3732790"/>
              <a:gd name="connsiteX38" fmla="*/ 7046270 w 12193200"/>
              <a:gd name="connsiteY38" fmla="*/ 875114 h 3732790"/>
              <a:gd name="connsiteX39" fmla="*/ 7061285 w 12193200"/>
              <a:gd name="connsiteY39" fmla="*/ 875114 h 3732790"/>
              <a:gd name="connsiteX40" fmla="*/ 7061285 w 12193200"/>
              <a:gd name="connsiteY40" fmla="*/ 858176 h 3732790"/>
              <a:gd name="connsiteX41" fmla="*/ 7074423 w 12193200"/>
              <a:gd name="connsiteY41" fmla="*/ 858176 h 3732790"/>
              <a:gd name="connsiteX42" fmla="*/ 7074423 w 12193200"/>
              <a:gd name="connsiteY42" fmla="*/ 835593 h 3732790"/>
              <a:gd name="connsiteX43" fmla="*/ 7138235 w 12193200"/>
              <a:gd name="connsiteY43" fmla="*/ 835593 h 3732790"/>
              <a:gd name="connsiteX44" fmla="*/ 7138235 w 12193200"/>
              <a:gd name="connsiteY44" fmla="*/ 404622 h 3732790"/>
              <a:gd name="connsiteX45" fmla="*/ 7164510 w 12193200"/>
              <a:gd name="connsiteY45" fmla="*/ 404622 h 3732790"/>
              <a:gd name="connsiteX46" fmla="*/ 7164510 w 12193200"/>
              <a:gd name="connsiteY46" fmla="*/ 395213 h 3732790"/>
              <a:gd name="connsiteX47" fmla="*/ 7202046 w 12193200"/>
              <a:gd name="connsiteY47" fmla="*/ 395213 h 3732790"/>
              <a:gd name="connsiteX48" fmla="*/ 7202046 w 12193200"/>
              <a:gd name="connsiteY48" fmla="*/ 383921 h 3732790"/>
              <a:gd name="connsiteX49" fmla="*/ 7254597 w 12193200"/>
              <a:gd name="connsiteY49" fmla="*/ 383921 h 3732790"/>
              <a:gd name="connsiteX50" fmla="*/ 7254597 w 12193200"/>
              <a:gd name="connsiteY50" fmla="*/ 350045 h 3732790"/>
              <a:gd name="connsiteX51" fmla="*/ 7263981 w 12193200"/>
              <a:gd name="connsiteY51" fmla="*/ 350045 h 3732790"/>
              <a:gd name="connsiteX52" fmla="*/ 7263981 w 12193200"/>
              <a:gd name="connsiteY52" fmla="*/ 334990 h 3732790"/>
              <a:gd name="connsiteX53" fmla="*/ 7271489 w 12193200"/>
              <a:gd name="connsiteY53" fmla="*/ 334990 h 3732790"/>
              <a:gd name="connsiteX54" fmla="*/ 7271489 w 12193200"/>
              <a:gd name="connsiteY54" fmla="*/ 323698 h 3732790"/>
              <a:gd name="connsiteX55" fmla="*/ 7288380 w 12193200"/>
              <a:gd name="connsiteY55" fmla="*/ 323698 h 3732790"/>
              <a:gd name="connsiteX56" fmla="*/ 7288380 w 12193200"/>
              <a:gd name="connsiteY56" fmla="*/ 291705 h 3732790"/>
              <a:gd name="connsiteX57" fmla="*/ 7301518 w 12193200"/>
              <a:gd name="connsiteY57" fmla="*/ 291705 h 3732790"/>
              <a:gd name="connsiteX58" fmla="*/ 7301518 w 12193200"/>
              <a:gd name="connsiteY58" fmla="*/ 265357 h 3732790"/>
              <a:gd name="connsiteX59" fmla="*/ 7339054 w 12193200"/>
              <a:gd name="connsiteY59" fmla="*/ 265357 h 3732790"/>
              <a:gd name="connsiteX60" fmla="*/ 7339054 w 12193200"/>
              <a:gd name="connsiteY60" fmla="*/ 201370 h 3732790"/>
              <a:gd name="connsiteX61" fmla="*/ 7354069 w 12193200"/>
              <a:gd name="connsiteY61" fmla="*/ 201370 h 3732790"/>
              <a:gd name="connsiteX62" fmla="*/ 7354069 w 12193200"/>
              <a:gd name="connsiteY62" fmla="*/ 127974 h 3732790"/>
              <a:gd name="connsiteX63" fmla="*/ 7372837 w 12193200"/>
              <a:gd name="connsiteY63" fmla="*/ 127974 h 3732790"/>
              <a:gd name="connsiteX64" fmla="*/ 7372837 w 12193200"/>
              <a:gd name="connsiteY64" fmla="*/ 86570 h 3732790"/>
              <a:gd name="connsiteX65" fmla="*/ 7385975 w 12193200"/>
              <a:gd name="connsiteY65" fmla="*/ 86570 h 3732790"/>
              <a:gd name="connsiteX66" fmla="*/ 7385975 w 12193200"/>
              <a:gd name="connsiteY66" fmla="*/ 0 h 3732790"/>
              <a:gd name="connsiteX67" fmla="*/ 7395359 w 12193200"/>
              <a:gd name="connsiteY67" fmla="*/ 0 h 3732790"/>
              <a:gd name="connsiteX68" fmla="*/ 7395359 w 12193200"/>
              <a:gd name="connsiteY68" fmla="*/ 86570 h 3732790"/>
              <a:gd name="connsiteX69" fmla="*/ 7408496 w 12193200"/>
              <a:gd name="connsiteY69" fmla="*/ 86570 h 3732790"/>
              <a:gd name="connsiteX70" fmla="*/ 7408496 w 12193200"/>
              <a:gd name="connsiteY70" fmla="*/ 127974 h 3732790"/>
              <a:gd name="connsiteX71" fmla="*/ 7416004 w 12193200"/>
              <a:gd name="connsiteY71" fmla="*/ 127974 h 3732790"/>
              <a:gd name="connsiteX72" fmla="*/ 7416004 w 12193200"/>
              <a:gd name="connsiteY72" fmla="*/ 201370 h 3732790"/>
              <a:gd name="connsiteX73" fmla="*/ 7423511 w 12193200"/>
              <a:gd name="connsiteY73" fmla="*/ 201370 h 3732790"/>
              <a:gd name="connsiteX74" fmla="*/ 7423511 w 12193200"/>
              <a:gd name="connsiteY74" fmla="*/ 225836 h 3732790"/>
              <a:gd name="connsiteX75" fmla="*/ 7438526 w 12193200"/>
              <a:gd name="connsiteY75" fmla="*/ 225836 h 3732790"/>
              <a:gd name="connsiteX76" fmla="*/ 7438526 w 12193200"/>
              <a:gd name="connsiteY76" fmla="*/ 265357 h 3732790"/>
              <a:gd name="connsiteX77" fmla="*/ 7449786 w 12193200"/>
              <a:gd name="connsiteY77" fmla="*/ 265357 h 3732790"/>
              <a:gd name="connsiteX78" fmla="*/ 7449786 w 12193200"/>
              <a:gd name="connsiteY78" fmla="*/ 302996 h 3732790"/>
              <a:gd name="connsiteX79" fmla="*/ 7459171 w 12193200"/>
              <a:gd name="connsiteY79" fmla="*/ 302996 h 3732790"/>
              <a:gd name="connsiteX80" fmla="*/ 7459171 w 12193200"/>
              <a:gd name="connsiteY80" fmla="*/ 265357 h 3732790"/>
              <a:gd name="connsiteX81" fmla="*/ 7474185 w 12193200"/>
              <a:gd name="connsiteY81" fmla="*/ 265357 h 3732790"/>
              <a:gd name="connsiteX82" fmla="*/ 7474185 w 12193200"/>
              <a:gd name="connsiteY82" fmla="*/ 302996 h 3732790"/>
              <a:gd name="connsiteX83" fmla="*/ 7479816 w 12193200"/>
              <a:gd name="connsiteY83" fmla="*/ 302996 h 3732790"/>
              <a:gd name="connsiteX84" fmla="*/ 7479816 w 12193200"/>
              <a:gd name="connsiteY84" fmla="*/ 323698 h 3732790"/>
              <a:gd name="connsiteX85" fmla="*/ 7500461 w 12193200"/>
              <a:gd name="connsiteY85" fmla="*/ 323698 h 3732790"/>
              <a:gd name="connsiteX86" fmla="*/ 7500461 w 12193200"/>
              <a:gd name="connsiteY86" fmla="*/ 350045 h 3732790"/>
              <a:gd name="connsiteX87" fmla="*/ 7500461 w 12193200"/>
              <a:gd name="connsiteY87" fmla="*/ 366983 h 3732790"/>
              <a:gd name="connsiteX88" fmla="*/ 7500461 w 12193200"/>
              <a:gd name="connsiteY88" fmla="*/ 404622 h 3732790"/>
              <a:gd name="connsiteX89" fmla="*/ 7500461 w 12193200"/>
              <a:gd name="connsiteY89" fmla="*/ 425324 h 3732790"/>
              <a:gd name="connsiteX90" fmla="*/ 7500461 w 12193200"/>
              <a:gd name="connsiteY90" fmla="*/ 459199 h 3732790"/>
              <a:gd name="connsiteX91" fmla="*/ 7703157 w 12193200"/>
              <a:gd name="connsiteY91" fmla="*/ 459199 h 3732790"/>
              <a:gd name="connsiteX92" fmla="*/ 7703157 w 12193200"/>
              <a:gd name="connsiteY92" fmla="*/ 395213 h 3732790"/>
              <a:gd name="connsiteX93" fmla="*/ 7720048 w 12193200"/>
              <a:gd name="connsiteY93" fmla="*/ 395213 h 3732790"/>
              <a:gd name="connsiteX94" fmla="*/ 7720048 w 12193200"/>
              <a:gd name="connsiteY94" fmla="*/ 387685 h 3732790"/>
              <a:gd name="connsiteX95" fmla="*/ 7744447 w 12193200"/>
              <a:gd name="connsiteY95" fmla="*/ 387685 h 3732790"/>
              <a:gd name="connsiteX96" fmla="*/ 7744447 w 12193200"/>
              <a:gd name="connsiteY96" fmla="*/ 368865 h 3732790"/>
              <a:gd name="connsiteX97" fmla="*/ 7753831 w 12193200"/>
              <a:gd name="connsiteY97" fmla="*/ 368865 h 3732790"/>
              <a:gd name="connsiteX98" fmla="*/ 7753831 w 12193200"/>
              <a:gd name="connsiteY98" fmla="*/ 361337 h 3732790"/>
              <a:gd name="connsiteX99" fmla="*/ 7832657 w 12193200"/>
              <a:gd name="connsiteY99" fmla="*/ 361337 h 3732790"/>
              <a:gd name="connsiteX100" fmla="*/ 7832657 w 12193200"/>
              <a:gd name="connsiteY100" fmla="*/ 368865 h 3732790"/>
              <a:gd name="connsiteX101" fmla="*/ 7836411 w 12193200"/>
              <a:gd name="connsiteY101" fmla="*/ 368865 h 3732790"/>
              <a:gd name="connsiteX102" fmla="*/ 7836411 w 12193200"/>
              <a:gd name="connsiteY102" fmla="*/ 387685 h 3732790"/>
              <a:gd name="connsiteX103" fmla="*/ 7843918 w 12193200"/>
              <a:gd name="connsiteY103" fmla="*/ 387685 h 3732790"/>
              <a:gd name="connsiteX104" fmla="*/ 7843918 w 12193200"/>
              <a:gd name="connsiteY104" fmla="*/ 395213 h 3732790"/>
              <a:gd name="connsiteX105" fmla="*/ 7883332 w 12193200"/>
              <a:gd name="connsiteY105" fmla="*/ 395213 h 3732790"/>
              <a:gd name="connsiteX106" fmla="*/ 7883332 w 12193200"/>
              <a:gd name="connsiteY106" fmla="*/ 675626 h 3732790"/>
              <a:gd name="connsiteX107" fmla="*/ 7952774 w 12193200"/>
              <a:gd name="connsiteY107" fmla="*/ 675626 h 3732790"/>
              <a:gd name="connsiteX108" fmla="*/ 7952774 w 12193200"/>
              <a:gd name="connsiteY108" fmla="*/ 685035 h 3732790"/>
              <a:gd name="connsiteX109" fmla="*/ 7988433 w 12193200"/>
              <a:gd name="connsiteY109" fmla="*/ 685035 h 3732790"/>
              <a:gd name="connsiteX110" fmla="*/ 7988433 w 12193200"/>
              <a:gd name="connsiteY110" fmla="*/ 705737 h 3732790"/>
              <a:gd name="connsiteX111" fmla="*/ 7997818 w 12193200"/>
              <a:gd name="connsiteY111" fmla="*/ 705737 h 3732790"/>
              <a:gd name="connsiteX112" fmla="*/ 7997818 w 12193200"/>
              <a:gd name="connsiteY112" fmla="*/ 724557 h 3732790"/>
              <a:gd name="connsiteX113" fmla="*/ 8012832 w 12193200"/>
              <a:gd name="connsiteY113" fmla="*/ 724557 h 3732790"/>
              <a:gd name="connsiteX114" fmla="*/ 8012832 w 12193200"/>
              <a:gd name="connsiteY114" fmla="*/ 1102832 h 3732790"/>
              <a:gd name="connsiteX115" fmla="*/ 8031600 w 12193200"/>
              <a:gd name="connsiteY115" fmla="*/ 1102832 h 3732790"/>
              <a:gd name="connsiteX116" fmla="*/ 8031600 w 12193200"/>
              <a:gd name="connsiteY116" fmla="*/ 940983 h 3732790"/>
              <a:gd name="connsiteX117" fmla="*/ 8040984 w 12193200"/>
              <a:gd name="connsiteY117" fmla="*/ 940983 h 3732790"/>
              <a:gd name="connsiteX118" fmla="*/ 8040984 w 12193200"/>
              <a:gd name="connsiteY118" fmla="*/ 833711 h 3732790"/>
              <a:gd name="connsiteX119" fmla="*/ 8044738 w 12193200"/>
              <a:gd name="connsiteY119" fmla="*/ 833711 h 3732790"/>
              <a:gd name="connsiteX120" fmla="*/ 8044738 w 12193200"/>
              <a:gd name="connsiteY120" fmla="*/ 668098 h 3732790"/>
              <a:gd name="connsiteX121" fmla="*/ 8099166 w 12193200"/>
              <a:gd name="connsiteY121" fmla="*/ 668098 h 3732790"/>
              <a:gd name="connsiteX122" fmla="*/ 8099166 w 12193200"/>
              <a:gd name="connsiteY122" fmla="*/ 658688 h 3732790"/>
              <a:gd name="connsiteX123" fmla="*/ 8123564 w 12193200"/>
              <a:gd name="connsiteY123" fmla="*/ 658688 h 3732790"/>
              <a:gd name="connsiteX124" fmla="*/ 8123564 w 12193200"/>
              <a:gd name="connsiteY124" fmla="*/ 668098 h 3732790"/>
              <a:gd name="connsiteX125" fmla="*/ 8127318 w 12193200"/>
              <a:gd name="connsiteY125" fmla="*/ 668098 h 3732790"/>
              <a:gd name="connsiteX126" fmla="*/ 8127318 w 12193200"/>
              <a:gd name="connsiteY126" fmla="*/ 624812 h 3732790"/>
              <a:gd name="connsiteX127" fmla="*/ 8140456 w 12193200"/>
              <a:gd name="connsiteY127" fmla="*/ 624812 h 3732790"/>
              <a:gd name="connsiteX128" fmla="*/ 8140456 w 12193200"/>
              <a:gd name="connsiteY128" fmla="*/ 668098 h 3732790"/>
              <a:gd name="connsiteX129" fmla="*/ 8223036 w 12193200"/>
              <a:gd name="connsiteY129" fmla="*/ 668098 h 3732790"/>
              <a:gd name="connsiteX130" fmla="*/ 8223036 w 12193200"/>
              <a:gd name="connsiteY130" fmla="*/ 833711 h 3732790"/>
              <a:gd name="connsiteX131" fmla="*/ 8226789 w 12193200"/>
              <a:gd name="connsiteY131" fmla="*/ 833711 h 3732790"/>
              <a:gd name="connsiteX132" fmla="*/ 8226789 w 12193200"/>
              <a:gd name="connsiteY132" fmla="*/ 863822 h 3732790"/>
              <a:gd name="connsiteX133" fmla="*/ 8238050 w 12193200"/>
              <a:gd name="connsiteY133" fmla="*/ 863822 h 3732790"/>
              <a:gd name="connsiteX134" fmla="*/ 8238050 w 12193200"/>
              <a:gd name="connsiteY134" fmla="*/ 880760 h 3732790"/>
              <a:gd name="connsiteX135" fmla="*/ 8269956 w 12193200"/>
              <a:gd name="connsiteY135" fmla="*/ 880760 h 3732790"/>
              <a:gd name="connsiteX136" fmla="*/ 8269956 w 12193200"/>
              <a:gd name="connsiteY136" fmla="*/ 745258 h 3732790"/>
              <a:gd name="connsiteX137" fmla="*/ 8290601 w 12193200"/>
              <a:gd name="connsiteY137" fmla="*/ 745258 h 3732790"/>
              <a:gd name="connsiteX138" fmla="*/ 8290601 w 12193200"/>
              <a:gd name="connsiteY138" fmla="*/ 715147 h 3732790"/>
              <a:gd name="connsiteX139" fmla="*/ 8322507 w 12193200"/>
              <a:gd name="connsiteY139" fmla="*/ 715147 h 3732790"/>
              <a:gd name="connsiteX140" fmla="*/ 8322507 w 12193200"/>
              <a:gd name="connsiteY140" fmla="*/ 647396 h 3732790"/>
              <a:gd name="connsiteX141" fmla="*/ 8395703 w 12193200"/>
              <a:gd name="connsiteY141" fmla="*/ 647396 h 3732790"/>
              <a:gd name="connsiteX142" fmla="*/ 8395703 w 12193200"/>
              <a:gd name="connsiteY142" fmla="*/ 636104 h 3732790"/>
              <a:gd name="connsiteX143" fmla="*/ 8420102 w 12193200"/>
              <a:gd name="connsiteY143" fmla="*/ 636104 h 3732790"/>
              <a:gd name="connsiteX144" fmla="*/ 8420102 w 12193200"/>
              <a:gd name="connsiteY144" fmla="*/ 647396 h 3732790"/>
              <a:gd name="connsiteX145" fmla="*/ 8448254 w 12193200"/>
              <a:gd name="connsiteY145" fmla="*/ 647396 h 3732790"/>
              <a:gd name="connsiteX146" fmla="*/ 8448254 w 12193200"/>
              <a:gd name="connsiteY146" fmla="*/ 624812 h 3732790"/>
              <a:gd name="connsiteX147" fmla="*/ 8470776 w 12193200"/>
              <a:gd name="connsiteY147" fmla="*/ 624812 h 3732790"/>
              <a:gd name="connsiteX148" fmla="*/ 8470776 w 12193200"/>
              <a:gd name="connsiteY148" fmla="*/ 647396 h 3732790"/>
              <a:gd name="connsiteX149" fmla="*/ 8562740 w 12193200"/>
              <a:gd name="connsiteY149" fmla="*/ 647396 h 3732790"/>
              <a:gd name="connsiteX150" fmla="*/ 8562740 w 12193200"/>
              <a:gd name="connsiteY150" fmla="*/ 715147 h 3732790"/>
              <a:gd name="connsiteX151" fmla="*/ 8562740 w 12193200"/>
              <a:gd name="connsiteY151" fmla="*/ 745258 h 3732790"/>
              <a:gd name="connsiteX152" fmla="*/ 8562740 w 12193200"/>
              <a:gd name="connsiteY152" fmla="*/ 954156 h 3732790"/>
              <a:gd name="connsiteX153" fmla="*/ 8589015 w 12193200"/>
              <a:gd name="connsiteY153" fmla="*/ 954156 h 3732790"/>
              <a:gd name="connsiteX154" fmla="*/ 8589015 w 12193200"/>
              <a:gd name="connsiteY154" fmla="*/ 933455 h 3732790"/>
              <a:gd name="connsiteX155" fmla="*/ 8596522 w 12193200"/>
              <a:gd name="connsiteY155" fmla="*/ 933455 h 3732790"/>
              <a:gd name="connsiteX156" fmla="*/ 8596522 w 12193200"/>
              <a:gd name="connsiteY156" fmla="*/ 916517 h 3732790"/>
              <a:gd name="connsiteX157" fmla="*/ 8620921 w 12193200"/>
              <a:gd name="connsiteY157" fmla="*/ 916517 h 3732790"/>
              <a:gd name="connsiteX158" fmla="*/ 8620921 w 12193200"/>
              <a:gd name="connsiteY158" fmla="*/ 933455 h 3732790"/>
              <a:gd name="connsiteX159" fmla="*/ 8626552 w 12193200"/>
              <a:gd name="connsiteY159" fmla="*/ 933455 h 3732790"/>
              <a:gd name="connsiteX160" fmla="*/ 8626552 w 12193200"/>
              <a:gd name="connsiteY160" fmla="*/ 856294 h 3732790"/>
              <a:gd name="connsiteX161" fmla="*/ 8647196 w 12193200"/>
              <a:gd name="connsiteY161" fmla="*/ 856294 h 3732790"/>
              <a:gd name="connsiteX162" fmla="*/ 8647196 w 12193200"/>
              <a:gd name="connsiteY162" fmla="*/ 833711 h 3732790"/>
              <a:gd name="connsiteX163" fmla="*/ 8669718 w 12193200"/>
              <a:gd name="connsiteY163" fmla="*/ 833711 h 3732790"/>
              <a:gd name="connsiteX164" fmla="*/ 8669718 w 12193200"/>
              <a:gd name="connsiteY164" fmla="*/ 846884 h 3732790"/>
              <a:gd name="connsiteX165" fmla="*/ 8688486 w 12193200"/>
              <a:gd name="connsiteY165" fmla="*/ 846884 h 3732790"/>
              <a:gd name="connsiteX166" fmla="*/ 8688486 w 12193200"/>
              <a:gd name="connsiteY166" fmla="*/ 833711 h 3732790"/>
              <a:gd name="connsiteX167" fmla="*/ 8699748 w 12193200"/>
              <a:gd name="connsiteY167" fmla="*/ 833711 h 3732790"/>
              <a:gd name="connsiteX168" fmla="*/ 8699748 w 12193200"/>
              <a:gd name="connsiteY168" fmla="*/ 692563 h 3732790"/>
              <a:gd name="connsiteX169" fmla="*/ 8716639 w 12193200"/>
              <a:gd name="connsiteY169" fmla="*/ 692563 h 3732790"/>
              <a:gd name="connsiteX170" fmla="*/ 8716639 w 12193200"/>
              <a:gd name="connsiteY170" fmla="*/ 683153 h 3732790"/>
              <a:gd name="connsiteX171" fmla="*/ 8827371 w 12193200"/>
              <a:gd name="connsiteY171" fmla="*/ 683153 h 3732790"/>
              <a:gd name="connsiteX172" fmla="*/ 8827371 w 12193200"/>
              <a:gd name="connsiteY172" fmla="*/ 692563 h 3732790"/>
              <a:gd name="connsiteX173" fmla="*/ 8849893 w 12193200"/>
              <a:gd name="connsiteY173" fmla="*/ 692563 h 3732790"/>
              <a:gd name="connsiteX174" fmla="*/ 8849893 w 12193200"/>
              <a:gd name="connsiteY174" fmla="*/ 675626 h 3732790"/>
              <a:gd name="connsiteX175" fmla="*/ 8864908 w 12193200"/>
              <a:gd name="connsiteY175" fmla="*/ 675626 h 3732790"/>
              <a:gd name="connsiteX176" fmla="*/ 8864908 w 12193200"/>
              <a:gd name="connsiteY176" fmla="*/ 692563 h 3732790"/>
              <a:gd name="connsiteX177" fmla="*/ 8889306 w 12193200"/>
              <a:gd name="connsiteY177" fmla="*/ 692563 h 3732790"/>
              <a:gd name="connsiteX178" fmla="*/ 8889306 w 12193200"/>
              <a:gd name="connsiteY178" fmla="*/ 807363 h 3732790"/>
              <a:gd name="connsiteX179" fmla="*/ 8906198 w 12193200"/>
              <a:gd name="connsiteY179" fmla="*/ 807363 h 3732790"/>
              <a:gd name="connsiteX180" fmla="*/ 8906198 w 12193200"/>
              <a:gd name="connsiteY180" fmla="*/ 833711 h 3732790"/>
              <a:gd name="connsiteX181" fmla="*/ 8936226 w 12193200"/>
              <a:gd name="connsiteY181" fmla="*/ 833711 h 3732790"/>
              <a:gd name="connsiteX182" fmla="*/ 8936226 w 12193200"/>
              <a:gd name="connsiteY182" fmla="*/ 850648 h 3732790"/>
              <a:gd name="connsiteX183" fmla="*/ 8979394 w 12193200"/>
              <a:gd name="connsiteY183" fmla="*/ 850648 h 3732790"/>
              <a:gd name="connsiteX184" fmla="*/ 8979394 w 12193200"/>
              <a:gd name="connsiteY184" fmla="*/ 668098 h 3732790"/>
              <a:gd name="connsiteX185" fmla="*/ 9039452 w 12193200"/>
              <a:gd name="connsiteY185" fmla="*/ 668098 h 3732790"/>
              <a:gd name="connsiteX186" fmla="*/ 9039452 w 12193200"/>
              <a:gd name="connsiteY186" fmla="*/ 653042 h 3732790"/>
              <a:gd name="connsiteX187" fmla="*/ 9123908 w 12193200"/>
              <a:gd name="connsiteY187" fmla="*/ 653042 h 3732790"/>
              <a:gd name="connsiteX188" fmla="*/ 9123908 w 12193200"/>
              <a:gd name="connsiteY188" fmla="*/ 521304 h 3732790"/>
              <a:gd name="connsiteX189" fmla="*/ 9163322 w 12193200"/>
              <a:gd name="connsiteY189" fmla="*/ 521304 h 3732790"/>
              <a:gd name="connsiteX190" fmla="*/ 9163322 w 12193200"/>
              <a:gd name="connsiteY190" fmla="*/ 476137 h 3732790"/>
              <a:gd name="connsiteX191" fmla="*/ 9193350 w 12193200"/>
              <a:gd name="connsiteY191" fmla="*/ 476137 h 3732790"/>
              <a:gd name="connsiteX192" fmla="*/ 9193350 w 12193200"/>
              <a:gd name="connsiteY192" fmla="*/ 451672 h 3732790"/>
              <a:gd name="connsiteX193" fmla="*/ 9206488 w 12193200"/>
              <a:gd name="connsiteY193" fmla="*/ 451672 h 3732790"/>
              <a:gd name="connsiteX194" fmla="*/ 9206488 w 12193200"/>
              <a:gd name="connsiteY194" fmla="*/ 438498 h 3732790"/>
              <a:gd name="connsiteX195" fmla="*/ 9217750 w 12193200"/>
              <a:gd name="connsiteY195" fmla="*/ 438498 h 3732790"/>
              <a:gd name="connsiteX196" fmla="*/ 9217750 w 12193200"/>
              <a:gd name="connsiteY196" fmla="*/ 419678 h 3732790"/>
              <a:gd name="connsiteX197" fmla="*/ 9232764 w 12193200"/>
              <a:gd name="connsiteY197" fmla="*/ 419678 h 3732790"/>
              <a:gd name="connsiteX198" fmla="*/ 9232764 w 12193200"/>
              <a:gd name="connsiteY198" fmla="*/ 397095 h 3732790"/>
              <a:gd name="connsiteX199" fmla="*/ 9244025 w 12193200"/>
              <a:gd name="connsiteY199" fmla="*/ 397095 h 3732790"/>
              <a:gd name="connsiteX200" fmla="*/ 9244025 w 12193200"/>
              <a:gd name="connsiteY200" fmla="*/ 312406 h 3732790"/>
              <a:gd name="connsiteX201" fmla="*/ 9247778 w 12193200"/>
              <a:gd name="connsiteY201" fmla="*/ 312406 h 3732790"/>
              <a:gd name="connsiteX202" fmla="*/ 9247778 w 12193200"/>
              <a:gd name="connsiteY202" fmla="*/ 397095 h 3732790"/>
              <a:gd name="connsiteX203" fmla="*/ 9275931 w 12193200"/>
              <a:gd name="connsiteY203" fmla="*/ 397095 h 3732790"/>
              <a:gd name="connsiteX204" fmla="*/ 9275931 w 12193200"/>
              <a:gd name="connsiteY204" fmla="*/ 419678 h 3732790"/>
              <a:gd name="connsiteX205" fmla="*/ 9300330 w 12193200"/>
              <a:gd name="connsiteY205" fmla="*/ 419678 h 3732790"/>
              <a:gd name="connsiteX206" fmla="*/ 9300330 w 12193200"/>
              <a:gd name="connsiteY206" fmla="*/ 438498 h 3732790"/>
              <a:gd name="connsiteX207" fmla="*/ 9324728 w 12193200"/>
              <a:gd name="connsiteY207" fmla="*/ 438498 h 3732790"/>
              <a:gd name="connsiteX208" fmla="*/ 9324728 w 12193200"/>
              <a:gd name="connsiteY208" fmla="*/ 451672 h 3732790"/>
              <a:gd name="connsiteX209" fmla="*/ 9337866 w 12193200"/>
              <a:gd name="connsiteY209" fmla="*/ 451672 h 3732790"/>
              <a:gd name="connsiteX210" fmla="*/ 9337866 w 12193200"/>
              <a:gd name="connsiteY210" fmla="*/ 476137 h 3732790"/>
              <a:gd name="connsiteX211" fmla="*/ 9351004 w 12193200"/>
              <a:gd name="connsiteY211" fmla="*/ 476137 h 3732790"/>
              <a:gd name="connsiteX212" fmla="*/ 9351004 w 12193200"/>
              <a:gd name="connsiteY212" fmla="*/ 410268 h 3732790"/>
              <a:gd name="connsiteX213" fmla="*/ 9396047 w 12193200"/>
              <a:gd name="connsiteY213" fmla="*/ 410268 h 3732790"/>
              <a:gd name="connsiteX214" fmla="*/ 9396047 w 12193200"/>
              <a:gd name="connsiteY214" fmla="*/ 344400 h 3732790"/>
              <a:gd name="connsiteX215" fmla="*/ 9420446 w 12193200"/>
              <a:gd name="connsiteY215" fmla="*/ 344400 h 3732790"/>
              <a:gd name="connsiteX216" fmla="*/ 9420446 w 12193200"/>
              <a:gd name="connsiteY216" fmla="*/ 333108 h 3732790"/>
              <a:gd name="connsiteX217" fmla="*/ 9499272 w 12193200"/>
              <a:gd name="connsiteY217" fmla="*/ 333108 h 3732790"/>
              <a:gd name="connsiteX218" fmla="*/ 9499272 w 12193200"/>
              <a:gd name="connsiteY218" fmla="*/ 227718 h 3732790"/>
              <a:gd name="connsiteX219" fmla="*/ 9510533 w 12193200"/>
              <a:gd name="connsiteY219" fmla="*/ 227718 h 3732790"/>
              <a:gd name="connsiteX220" fmla="*/ 9510533 w 12193200"/>
              <a:gd name="connsiteY220" fmla="*/ 333108 h 3732790"/>
              <a:gd name="connsiteX221" fmla="*/ 9510533 w 12193200"/>
              <a:gd name="connsiteY221" fmla="*/ 344400 h 3732790"/>
              <a:gd name="connsiteX222" fmla="*/ 9510533 w 12193200"/>
              <a:gd name="connsiteY222" fmla="*/ 410268 h 3732790"/>
              <a:gd name="connsiteX223" fmla="*/ 9510533 w 12193200"/>
              <a:gd name="connsiteY223" fmla="*/ 521304 h 3732790"/>
              <a:gd name="connsiteX224" fmla="*/ 9527424 w 12193200"/>
              <a:gd name="connsiteY224" fmla="*/ 521304 h 3732790"/>
              <a:gd name="connsiteX225" fmla="*/ 9527424 w 12193200"/>
              <a:gd name="connsiteY225" fmla="*/ 568353 h 3732790"/>
              <a:gd name="connsiteX226" fmla="*/ 9574345 w 12193200"/>
              <a:gd name="connsiteY226" fmla="*/ 568353 h 3732790"/>
              <a:gd name="connsiteX227" fmla="*/ 9574345 w 12193200"/>
              <a:gd name="connsiteY227" fmla="*/ 607875 h 3732790"/>
              <a:gd name="connsiteX228" fmla="*/ 9593113 w 12193200"/>
              <a:gd name="connsiteY228" fmla="*/ 607875 h 3732790"/>
              <a:gd name="connsiteX229" fmla="*/ 9593113 w 12193200"/>
              <a:gd name="connsiteY229" fmla="*/ 668098 h 3732790"/>
              <a:gd name="connsiteX230" fmla="*/ 9598744 w 12193200"/>
              <a:gd name="connsiteY230" fmla="*/ 668098 h 3732790"/>
              <a:gd name="connsiteX231" fmla="*/ 9598744 w 12193200"/>
              <a:gd name="connsiteY231" fmla="*/ 925927 h 3732790"/>
              <a:gd name="connsiteX232" fmla="*/ 9611881 w 12193200"/>
              <a:gd name="connsiteY232" fmla="*/ 925927 h 3732790"/>
              <a:gd name="connsiteX233" fmla="*/ 9611881 w 12193200"/>
              <a:gd name="connsiteY233" fmla="*/ 771606 h 3732790"/>
              <a:gd name="connsiteX234" fmla="*/ 9668186 w 12193200"/>
              <a:gd name="connsiteY234" fmla="*/ 771606 h 3732790"/>
              <a:gd name="connsiteX235" fmla="*/ 9668186 w 12193200"/>
              <a:gd name="connsiteY235" fmla="*/ 867586 h 3732790"/>
              <a:gd name="connsiteX236" fmla="*/ 9685077 w 12193200"/>
              <a:gd name="connsiteY236" fmla="*/ 867586 h 3732790"/>
              <a:gd name="connsiteX237" fmla="*/ 9685077 w 12193200"/>
              <a:gd name="connsiteY237" fmla="*/ 925927 h 3732790"/>
              <a:gd name="connsiteX238" fmla="*/ 9737628 w 12193200"/>
              <a:gd name="connsiteY238" fmla="*/ 925927 h 3732790"/>
              <a:gd name="connsiteX239" fmla="*/ 9737628 w 12193200"/>
              <a:gd name="connsiteY239" fmla="*/ 940983 h 3732790"/>
              <a:gd name="connsiteX240" fmla="*/ 9775165 w 12193200"/>
              <a:gd name="connsiteY240" fmla="*/ 940983 h 3732790"/>
              <a:gd name="connsiteX241" fmla="*/ 9775165 w 12193200"/>
              <a:gd name="connsiteY241" fmla="*/ 929691 h 3732790"/>
              <a:gd name="connsiteX242" fmla="*/ 9801440 w 12193200"/>
              <a:gd name="connsiteY242" fmla="*/ 929691 h 3732790"/>
              <a:gd name="connsiteX243" fmla="*/ 9801440 w 12193200"/>
              <a:gd name="connsiteY243" fmla="*/ 724557 h 3732790"/>
              <a:gd name="connsiteX244" fmla="*/ 9812701 w 12193200"/>
              <a:gd name="connsiteY244" fmla="*/ 724557 h 3732790"/>
              <a:gd name="connsiteX245" fmla="*/ 9812701 w 12193200"/>
              <a:gd name="connsiteY245" fmla="*/ 694445 h 3732790"/>
              <a:gd name="connsiteX246" fmla="*/ 9820208 w 12193200"/>
              <a:gd name="connsiteY246" fmla="*/ 694445 h 3732790"/>
              <a:gd name="connsiteX247" fmla="*/ 9820208 w 12193200"/>
              <a:gd name="connsiteY247" fmla="*/ 683153 h 3732790"/>
              <a:gd name="connsiteX248" fmla="*/ 9827715 w 12193200"/>
              <a:gd name="connsiteY248" fmla="*/ 683153 h 3732790"/>
              <a:gd name="connsiteX249" fmla="*/ 9827715 w 12193200"/>
              <a:gd name="connsiteY249" fmla="*/ 664334 h 3732790"/>
              <a:gd name="connsiteX250" fmla="*/ 9865252 w 12193200"/>
              <a:gd name="connsiteY250" fmla="*/ 664334 h 3732790"/>
              <a:gd name="connsiteX251" fmla="*/ 9865252 w 12193200"/>
              <a:gd name="connsiteY251" fmla="*/ 683153 h 3732790"/>
              <a:gd name="connsiteX252" fmla="*/ 9889650 w 12193200"/>
              <a:gd name="connsiteY252" fmla="*/ 683153 h 3732790"/>
              <a:gd name="connsiteX253" fmla="*/ 9889650 w 12193200"/>
              <a:gd name="connsiteY253" fmla="*/ 694445 h 3732790"/>
              <a:gd name="connsiteX254" fmla="*/ 9908419 w 12193200"/>
              <a:gd name="connsiteY254" fmla="*/ 694445 h 3732790"/>
              <a:gd name="connsiteX255" fmla="*/ 9908419 w 12193200"/>
              <a:gd name="connsiteY255" fmla="*/ 724557 h 3732790"/>
              <a:gd name="connsiteX256" fmla="*/ 9927187 w 12193200"/>
              <a:gd name="connsiteY256" fmla="*/ 724557 h 3732790"/>
              <a:gd name="connsiteX257" fmla="*/ 9927187 w 12193200"/>
              <a:gd name="connsiteY257" fmla="*/ 854412 h 3732790"/>
              <a:gd name="connsiteX258" fmla="*/ 9959093 w 12193200"/>
              <a:gd name="connsiteY258" fmla="*/ 854412 h 3732790"/>
              <a:gd name="connsiteX259" fmla="*/ 9959093 w 12193200"/>
              <a:gd name="connsiteY259" fmla="*/ 867586 h 3732790"/>
              <a:gd name="connsiteX260" fmla="*/ 9985368 w 12193200"/>
              <a:gd name="connsiteY260" fmla="*/ 867586 h 3732790"/>
              <a:gd name="connsiteX261" fmla="*/ 9985368 w 12193200"/>
              <a:gd name="connsiteY261" fmla="*/ 886406 h 3732790"/>
              <a:gd name="connsiteX262" fmla="*/ 10022905 w 12193200"/>
              <a:gd name="connsiteY262" fmla="*/ 886406 h 3732790"/>
              <a:gd name="connsiteX263" fmla="*/ 10022905 w 12193200"/>
              <a:gd name="connsiteY263" fmla="*/ 950393 h 3732790"/>
              <a:gd name="connsiteX264" fmla="*/ 10099854 w 12193200"/>
              <a:gd name="connsiteY264" fmla="*/ 950393 h 3732790"/>
              <a:gd name="connsiteX265" fmla="*/ 10099854 w 12193200"/>
              <a:gd name="connsiteY265" fmla="*/ 937219 h 3732790"/>
              <a:gd name="connsiteX266" fmla="*/ 10120499 w 12193200"/>
              <a:gd name="connsiteY266" fmla="*/ 937219 h 3732790"/>
              <a:gd name="connsiteX267" fmla="*/ 10120499 w 12193200"/>
              <a:gd name="connsiteY267" fmla="*/ 920281 h 3732790"/>
              <a:gd name="connsiteX268" fmla="*/ 10139267 w 12193200"/>
              <a:gd name="connsiteY268" fmla="*/ 920281 h 3732790"/>
              <a:gd name="connsiteX269" fmla="*/ 10139267 w 12193200"/>
              <a:gd name="connsiteY269" fmla="*/ 907107 h 3732790"/>
              <a:gd name="connsiteX270" fmla="*/ 10197449 w 12193200"/>
              <a:gd name="connsiteY270" fmla="*/ 907107 h 3732790"/>
              <a:gd name="connsiteX271" fmla="*/ 10197449 w 12193200"/>
              <a:gd name="connsiteY271" fmla="*/ 893934 h 3732790"/>
              <a:gd name="connsiteX272" fmla="*/ 10362609 w 12193200"/>
              <a:gd name="connsiteY272" fmla="*/ 893934 h 3732790"/>
              <a:gd name="connsiteX273" fmla="*/ 10362609 w 12193200"/>
              <a:gd name="connsiteY273" fmla="*/ 867586 h 3732790"/>
              <a:gd name="connsiteX274" fmla="*/ 10458327 w 12193200"/>
              <a:gd name="connsiteY274" fmla="*/ 867586 h 3732790"/>
              <a:gd name="connsiteX275" fmla="*/ 10458327 w 12193200"/>
              <a:gd name="connsiteY275" fmla="*/ 856294 h 3732790"/>
              <a:gd name="connsiteX276" fmla="*/ 10512754 w 12193200"/>
              <a:gd name="connsiteY276" fmla="*/ 856294 h 3732790"/>
              <a:gd name="connsiteX277" fmla="*/ 10512754 w 12193200"/>
              <a:gd name="connsiteY277" fmla="*/ 843120 h 3732790"/>
              <a:gd name="connsiteX278" fmla="*/ 10552167 w 12193200"/>
              <a:gd name="connsiteY278" fmla="*/ 843120 h 3732790"/>
              <a:gd name="connsiteX279" fmla="*/ 10552167 w 12193200"/>
              <a:gd name="connsiteY279" fmla="*/ 856294 h 3732790"/>
              <a:gd name="connsiteX280" fmla="*/ 10552167 w 12193200"/>
              <a:gd name="connsiteY280" fmla="*/ 867586 h 3732790"/>
              <a:gd name="connsiteX281" fmla="*/ 10561552 w 12193200"/>
              <a:gd name="connsiteY281" fmla="*/ 867586 h 3732790"/>
              <a:gd name="connsiteX282" fmla="*/ 10561552 w 12193200"/>
              <a:gd name="connsiteY282" fmla="*/ 826183 h 3732790"/>
              <a:gd name="connsiteX283" fmla="*/ 10672284 w 12193200"/>
              <a:gd name="connsiteY283" fmla="*/ 826183 h 3732790"/>
              <a:gd name="connsiteX284" fmla="*/ 10672284 w 12193200"/>
              <a:gd name="connsiteY284" fmla="*/ 865704 h 3732790"/>
              <a:gd name="connsiteX285" fmla="*/ 10676037 w 12193200"/>
              <a:gd name="connsiteY285" fmla="*/ 865704 h 3732790"/>
              <a:gd name="connsiteX286" fmla="*/ 10676037 w 12193200"/>
              <a:gd name="connsiteY286" fmla="*/ 873232 h 3732790"/>
              <a:gd name="connsiteX287" fmla="*/ 10732342 w 12193200"/>
              <a:gd name="connsiteY287" fmla="*/ 873232 h 3732790"/>
              <a:gd name="connsiteX288" fmla="*/ 10732342 w 12193200"/>
              <a:gd name="connsiteY288" fmla="*/ 892052 h 3732790"/>
              <a:gd name="connsiteX289" fmla="*/ 10743603 w 12193200"/>
              <a:gd name="connsiteY289" fmla="*/ 892052 h 3732790"/>
              <a:gd name="connsiteX290" fmla="*/ 10743603 w 12193200"/>
              <a:gd name="connsiteY290" fmla="*/ 910871 h 3732790"/>
              <a:gd name="connsiteX291" fmla="*/ 10798031 w 12193200"/>
              <a:gd name="connsiteY291" fmla="*/ 910871 h 3732790"/>
              <a:gd name="connsiteX292" fmla="*/ 10798031 w 12193200"/>
              <a:gd name="connsiteY292" fmla="*/ 944747 h 3732790"/>
              <a:gd name="connsiteX293" fmla="*/ 10811168 w 12193200"/>
              <a:gd name="connsiteY293" fmla="*/ 944747 h 3732790"/>
              <a:gd name="connsiteX294" fmla="*/ 10811168 w 12193200"/>
              <a:gd name="connsiteY294" fmla="*/ 957920 h 3732790"/>
              <a:gd name="connsiteX295" fmla="*/ 10843074 w 12193200"/>
              <a:gd name="connsiteY295" fmla="*/ 957920 h 3732790"/>
              <a:gd name="connsiteX296" fmla="*/ 10843074 w 12193200"/>
              <a:gd name="connsiteY296" fmla="*/ 965448 h 3732790"/>
              <a:gd name="connsiteX297" fmla="*/ 10899379 w 12193200"/>
              <a:gd name="connsiteY297" fmla="*/ 965448 h 3732790"/>
              <a:gd name="connsiteX298" fmla="*/ 10899379 w 12193200"/>
              <a:gd name="connsiteY298" fmla="*/ 1102832 h 3732790"/>
              <a:gd name="connsiteX299" fmla="*/ 11011988 w 12193200"/>
              <a:gd name="connsiteY299" fmla="*/ 1102832 h 3732790"/>
              <a:gd name="connsiteX300" fmla="*/ 11011988 w 12193200"/>
              <a:gd name="connsiteY300" fmla="*/ 1404725 h 3732790"/>
              <a:gd name="connsiteX301" fmla="*/ 11011988 w 12193200"/>
              <a:gd name="connsiteY301" fmla="*/ 1474928 h 3732790"/>
              <a:gd name="connsiteX302" fmla="*/ 12193200 w 12193200"/>
              <a:gd name="connsiteY302" fmla="*/ 1474928 h 3732790"/>
              <a:gd name="connsiteX303" fmla="*/ 12193200 w 12193200"/>
              <a:gd name="connsiteY303" fmla="*/ 1816678 h 3732790"/>
              <a:gd name="connsiteX304" fmla="*/ 12193200 w 12193200"/>
              <a:gd name="connsiteY304" fmla="*/ 3732790 h 3732790"/>
              <a:gd name="connsiteX305" fmla="*/ 0 w 12193200"/>
              <a:gd name="connsiteY305" fmla="*/ 3732790 h 3732790"/>
              <a:gd name="connsiteX306" fmla="*/ 0 w 12193200"/>
              <a:gd name="connsiteY306" fmla="*/ 1816678 h 3732790"/>
              <a:gd name="connsiteX307" fmla="*/ 0 w 12193200"/>
              <a:gd name="connsiteY307" fmla="*/ 1474928 h 3732790"/>
              <a:gd name="connsiteX308" fmla="*/ 1181212 w 12193200"/>
              <a:gd name="connsiteY308" fmla="*/ 1474928 h 3732790"/>
              <a:gd name="connsiteX309" fmla="*/ 1181212 w 12193200"/>
              <a:gd name="connsiteY309" fmla="*/ 1455589 h 3732790"/>
              <a:gd name="connsiteX310" fmla="*/ 1181212 w 12193200"/>
              <a:gd name="connsiteY310" fmla="*/ 1110360 h 3732790"/>
              <a:gd name="connsiteX311" fmla="*/ 1226256 w 12193200"/>
              <a:gd name="connsiteY311" fmla="*/ 1110360 h 3732790"/>
              <a:gd name="connsiteX312" fmla="*/ 1226256 w 12193200"/>
              <a:gd name="connsiteY312" fmla="*/ 1093422 h 3732790"/>
              <a:gd name="connsiteX313" fmla="*/ 1301329 w 12193200"/>
              <a:gd name="connsiteY313" fmla="*/ 1093422 h 3732790"/>
              <a:gd name="connsiteX314" fmla="*/ 1301329 w 12193200"/>
              <a:gd name="connsiteY314" fmla="*/ 1067074 h 3732790"/>
              <a:gd name="connsiteX315" fmla="*/ 1308836 w 12193200"/>
              <a:gd name="connsiteY315" fmla="*/ 1067074 h 3732790"/>
              <a:gd name="connsiteX316" fmla="*/ 1308836 w 12193200"/>
              <a:gd name="connsiteY316" fmla="*/ 1053901 h 3732790"/>
              <a:gd name="connsiteX317" fmla="*/ 1325727 w 12193200"/>
              <a:gd name="connsiteY317" fmla="*/ 1053901 h 3732790"/>
              <a:gd name="connsiteX318" fmla="*/ 1325727 w 12193200"/>
              <a:gd name="connsiteY318" fmla="*/ 1042609 h 3732790"/>
              <a:gd name="connsiteX319" fmla="*/ 1368894 w 12193200"/>
              <a:gd name="connsiteY319" fmla="*/ 1042609 h 3732790"/>
              <a:gd name="connsiteX320" fmla="*/ 1368894 w 12193200"/>
              <a:gd name="connsiteY320" fmla="*/ 1053901 h 3732790"/>
              <a:gd name="connsiteX321" fmla="*/ 1380155 w 12193200"/>
              <a:gd name="connsiteY321" fmla="*/ 1053901 h 3732790"/>
              <a:gd name="connsiteX322" fmla="*/ 1380155 w 12193200"/>
              <a:gd name="connsiteY322" fmla="*/ 1067074 h 3732790"/>
              <a:gd name="connsiteX323" fmla="*/ 1387662 w 12193200"/>
              <a:gd name="connsiteY323" fmla="*/ 1067074 h 3732790"/>
              <a:gd name="connsiteX324" fmla="*/ 1387662 w 12193200"/>
              <a:gd name="connsiteY324" fmla="*/ 1110360 h 3732790"/>
              <a:gd name="connsiteX325" fmla="*/ 1398923 w 12193200"/>
              <a:gd name="connsiteY325" fmla="*/ 1110360 h 3732790"/>
              <a:gd name="connsiteX326" fmla="*/ 1398923 w 12193200"/>
              <a:gd name="connsiteY326" fmla="*/ 1050137 h 3732790"/>
              <a:gd name="connsiteX327" fmla="*/ 1408307 w 12193200"/>
              <a:gd name="connsiteY327" fmla="*/ 1050137 h 3732790"/>
              <a:gd name="connsiteX328" fmla="*/ 1408307 w 12193200"/>
              <a:gd name="connsiteY328" fmla="*/ 1040727 h 3732790"/>
              <a:gd name="connsiteX329" fmla="*/ 1434583 w 12193200"/>
              <a:gd name="connsiteY329" fmla="*/ 1040727 h 3732790"/>
              <a:gd name="connsiteX330" fmla="*/ 1434583 w 12193200"/>
              <a:gd name="connsiteY330" fmla="*/ 1035081 h 3732790"/>
              <a:gd name="connsiteX331" fmla="*/ 1457105 w 12193200"/>
              <a:gd name="connsiteY331" fmla="*/ 1035081 h 3732790"/>
              <a:gd name="connsiteX332" fmla="*/ 1457105 w 12193200"/>
              <a:gd name="connsiteY332" fmla="*/ 1023789 h 3732790"/>
              <a:gd name="connsiteX333" fmla="*/ 1434583 w 12193200"/>
              <a:gd name="connsiteY333" fmla="*/ 1023789 h 3732790"/>
              <a:gd name="connsiteX334" fmla="*/ 1434583 w 12193200"/>
              <a:gd name="connsiteY334" fmla="*/ 1012497 h 3732790"/>
              <a:gd name="connsiteX335" fmla="*/ 1457105 w 12193200"/>
              <a:gd name="connsiteY335" fmla="*/ 1012497 h 3732790"/>
              <a:gd name="connsiteX336" fmla="*/ 1457105 w 12193200"/>
              <a:gd name="connsiteY336" fmla="*/ 997442 h 3732790"/>
              <a:gd name="connsiteX337" fmla="*/ 1462735 w 12193200"/>
              <a:gd name="connsiteY337" fmla="*/ 997442 h 3732790"/>
              <a:gd name="connsiteX338" fmla="*/ 1462735 w 12193200"/>
              <a:gd name="connsiteY338" fmla="*/ 984268 h 3732790"/>
              <a:gd name="connsiteX339" fmla="*/ 1472119 w 12193200"/>
              <a:gd name="connsiteY339" fmla="*/ 984268 h 3732790"/>
              <a:gd name="connsiteX340" fmla="*/ 1472119 w 12193200"/>
              <a:gd name="connsiteY340" fmla="*/ 974858 h 3732790"/>
              <a:gd name="connsiteX341" fmla="*/ 1517163 w 12193200"/>
              <a:gd name="connsiteY341" fmla="*/ 974858 h 3732790"/>
              <a:gd name="connsiteX342" fmla="*/ 1517163 w 12193200"/>
              <a:gd name="connsiteY342" fmla="*/ 984268 h 3732790"/>
              <a:gd name="connsiteX343" fmla="*/ 1541562 w 12193200"/>
              <a:gd name="connsiteY343" fmla="*/ 984268 h 3732790"/>
              <a:gd name="connsiteX344" fmla="*/ 1541562 w 12193200"/>
              <a:gd name="connsiteY344" fmla="*/ 997442 h 3732790"/>
              <a:gd name="connsiteX345" fmla="*/ 1603496 w 12193200"/>
              <a:gd name="connsiteY345" fmla="*/ 997442 h 3732790"/>
              <a:gd name="connsiteX346" fmla="*/ 1603496 w 12193200"/>
              <a:gd name="connsiteY346" fmla="*/ 984268 h 3732790"/>
              <a:gd name="connsiteX347" fmla="*/ 1689830 w 12193200"/>
              <a:gd name="connsiteY347" fmla="*/ 984268 h 3732790"/>
              <a:gd name="connsiteX348" fmla="*/ 1689830 w 12193200"/>
              <a:gd name="connsiteY348" fmla="*/ 997442 h 3732790"/>
              <a:gd name="connsiteX349" fmla="*/ 1717982 w 12193200"/>
              <a:gd name="connsiteY349" fmla="*/ 997442 h 3732790"/>
              <a:gd name="connsiteX350" fmla="*/ 1717982 w 12193200"/>
              <a:gd name="connsiteY350" fmla="*/ 984268 h 3732790"/>
              <a:gd name="connsiteX351" fmla="*/ 1740504 w 12193200"/>
              <a:gd name="connsiteY351" fmla="*/ 984268 h 3732790"/>
              <a:gd name="connsiteX352" fmla="*/ 1740504 w 12193200"/>
              <a:gd name="connsiteY352" fmla="*/ 980504 h 3732790"/>
              <a:gd name="connsiteX353" fmla="*/ 1744258 w 12193200"/>
              <a:gd name="connsiteY353" fmla="*/ 980504 h 3732790"/>
              <a:gd name="connsiteX354" fmla="*/ 1744258 w 12193200"/>
              <a:gd name="connsiteY354" fmla="*/ 974858 h 3732790"/>
              <a:gd name="connsiteX355" fmla="*/ 1776164 w 12193200"/>
              <a:gd name="connsiteY355" fmla="*/ 974858 h 3732790"/>
              <a:gd name="connsiteX356" fmla="*/ 1776164 w 12193200"/>
              <a:gd name="connsiteY356" fmla="*/ 980504 h 3732790"/>
              <a:gd name="connsiteX357" fmla="*/ 1789302 w 12193200"/>
              <a:gd name="connsiteY357" fmla="*/ 980504 h 3732790"/>
              <a:gd name="connsiteX358" fmla="*/ 1789302 w 12193200"/>
              <a:gd name="connsiteY358" fmla="*/ 965448 h 3732790"/>
              <a:gd name="connsiteX359" fmla="*/ 1821207 w 12193200"/>
              <a:gd name="connsiteY359" fmla="*/ 965448 h 3732790"/>
              <a:gd name="connsiteX360" fmla="*/ 1821207 w 12193200"/>
              <a:gd name="connsiteY360" fmla="*/ 980504 h 3732790"/>
              <a:gd name="connsiteX361" fmla="*/ 1826838 w 12193200"/>
              <a:gd name="connsiteY361" fmla="*/ 980504 h 3732790"/>
              <a:gd name="connsiteX362" fmla="*/ 1826838 w 12193200"/>
              <a:gd name="connsiteY362" fmla="*/ 984268 h 3732790"/>
              <a:gd name="connsiteX363" fmla="*/ 1826838 w 12193200"/>
              <a:gd name="connsiteY363" fmla="*/ 997442 h 3732790"/>
              <a:gd name="connsiteX364" fmla="*/ 1879389 w 12193200"/>
              <a:gd name="connsiteY364" fmla="*/ 997442 h 3732790"/>
              <a:gd name="connsiteX365" fmla="*/ 1879389 w 12193200"/>
              <a:gd name="connsiteY365" fmla="*/ 1110360 h 3732790"/>
              <a:gd name="connsiteX366" fmla="*/ 1924433 w 12193200"/>
              <a:gd name="connsiteY366" fmla="*/ 1110360 h 3732790"/>
              <a:gd name="connsiteX367" fmla="*/ 1924433 w 12193200"/>
              <a:gd name="connsiteY367" fmla="*/ 1104714 h 3732790"/>
              <a:gd name="connsiteX368" fmla="*/ 1956338 w 12193200"/>
              <a:gd name="connsiteY368" fmla="*/ 1104714 h 3732790"/>
              <a:gd name="connsiteX369" fmla="*/ 1956338 w 12193200"/>
              <a:gd name="connsiteY369" fmla="*/ 1087776 h 3732790"/>
              <a:gd name="connsiteX370" fmla="*/ 1980737 w 12193200"/>
              <a:gd name="connsiteY370" fmla="*/ 1087776 h 3732790"/>
              <a:gd name="connsiteX371" fmla="*/ 1980737 w 12193200"/>
              <a:gd name="connsiteY371" fmla="*/ 1072720 h 3732790"/>
              <a:gd name="connsiteX372" fmla="*/ 2008889 w 12193200"/>
              <a:gd name="connsiteY372" fmla="*/ 1072720 h 3732790"/>
              <a:gd name="connsiteX373" fmla="*/ 2008889 w 12193200"/>
              <a:gd name="connsiteY373" fmla="*/ 1067074 h 3732790"/>
              <a:gd name="connsiteX374" fmla="*/ 2029534 w 12193200"/>
              <a:gd name="connsiteY374" fmla="*/ 1067074 h 3732790"/>
              <a:gd name="connsiteX375" fmla="*/ 2029534 w 12193200"/>
              <a:gd name="connsiteY375" fmla="*/ 1052019 h 3732790"/>
              <a:gd name="connsiteX376" fmla="*/ 2072701 w 12193200"/>
              <a:gd name="connsiteY376" fmla="*/ 1052019 h 3732790"/>
              <a:gd name="connsiteX377" fmla="*/ 2072701 w 12193200"/>
              <a:gd name="connsiteY377" fmla="*/ 818655 h 3732790"/>
              <a:gd name="connsiteX378" fmla="*/ 2106484 w 12193200"/>
              <a:gd name="connsiteY378" fmla="*/ 818655 h 3732790"/>
              <a:gd name="connsiteX379" fmla="*/ 2106484 w 12193200"/>
              <a:gd name="connsiteY379" fmla="*/ 720793 h 3732790"/>
              <a:gd name="connsiteX380" fmla="*/ 2123375 w 12193200"/>
              <a:gd name="connsiteY380" fmla="*/ 720793 h 3732790"/>
              <a:gd name="connsiteX381" fmla="*/ 2123375 w 12193200"/>
              <a:gd name="connsiteY381" fmla="*/ 694445 h 3732790"/>
              <a:gd name="connsiteX382" fmla="*/ 2134636 w 12193200"/>
              <a:gd name="connsiteY382" fmla="*/ 694445 h 3732790"/>
              <a:gd name="connsiteX383" fmla="*/ 2134636 w 12193200"/>
              <a:gd name="connsiteY383" fmla="*/ 660570 h 3732790"/>
              <a:gd name="connsiteX384" fmla="*/ 2174049 w 12193200"/>
              <a:gd name="connsiteY384" fmla="*/ 660570 h 3732790"/>
              <a:gd name="connsiteX385" fmla="*/ 2174049 w 12193200"/>
              <a:gd name="connsiteY385" fmla="*/ 598465 h 3732790"/>
              <a:gd name="connsiteX386" fmla="*/ 2177803 w 12193200"/>
              <a:gd name="connsiteY386" fmla="*/ 602229 h 3732790"/>
              <a:gd name="connsiteX387" fmla="*/ 2177803 w 12193200"/>
              <a:gd name="connsiteY387" fmla="*/ 660570 h 3732790"/>
              <a:gd name="connsiteX388" fmla="*/ 2200325 w 12193200"/>
              <a:gd name="connsiteY388" fmla="*/ 660570 h 3732790"/>
              <a:gd name="connsiteX389" fmla="*/ 2200325 w 12193200"/>
              <a:gd name="connsiteY389" fmla="*/ 694445 h 3732790"/>
              <a:gd name="connsiteX390" fmla="*/ 2232231 w 12193200"/>
              <a:gd name="connsiteY390" fmla="*/ 694445 h 3732790"/>
              <a:gd name="connsiteX391" fmla="*/ 2232231 w 12193200"/>
              <a:gd name="connsiteY391" fmla="*/ 720793 h 3732790"/>
              <a:gd name="connsiteX392" fmla="*/ 2249122 w 12193200"/>
              <a:gd name="connsiteY392" fmla="*/ 720793 h 3732790"/>
              <a:gd name="connsiteX393" fmla="*/ 2249122 w 12193200"/>
              <a:gd name="connsiteY393" fmla="*/ 818655 h 3732790"/>
              <a:gd name="connsiteX394" fmla="*/ 2256629 w 12193200"/>
              <a:gd name="connsiteY394" fmla="*/ 818655 h 3732790"/>
              <a:gd name="connsiteX395" fmla="*/ 2256629 w 12193200"/>
              <a:gd name="connsiteY395" fmla="*/ 978622 h 3732790"/>
              <a:gd name="connsiteX396" fmla="*/ 2279151 w 12193200"/>
              <a:gd name="connsiteY396" fmla="*/ 978622 h 3732790"/>
              <a:gd name="connsiteX397" fmla="*/ 2279151 w 12193200"/>
              <a:gd name="connsiteY397" fmla="*/ 871350 h 3732790"/>
              <a:gd name="connsiteX398" fmla="*/ 2290412 w 12193200"/>
              <a:gd name="connsiteY398" fmla="*/ 871350 h 3732790"/>
              <a:gd name="connsiteX399" fmla="*/ 2290412 w 12193200"/>
              <a:gd name="connsiteY399" fmla="*/ 852530 h 3732790"/>
              <a:gd name="connsiteX400" fmla="*/ 2312934 w 12193200"/>
              <a:gd name="connsiteY400" fmla="*/ 852530 h 3732790"/>
              <a:gd name="connsiteX401" fmla="*/ 2312934 w 12193200"/>
              <a:gd name="connsiteY401" fmla="*/ 839357 h 3732790"/>
              <a:gd name="connsiteX402" fmla="*/ 2449942 w 12193200"/>
              <a:gd name="connsiteY402" fmla="*/ 839357 h 3732790"/>
              <a:gd name="connsiteX403" fmla="*/ 2449942 w 12193200"/>
              <a:gd name="connsiteY403" fmla="*/ 852530 h 3732790"/>
              <a:gd name="connsiteX404" fmla="*/ 2472464 w 12193200"/>
              <a:gd name="connsiteY404" fmla="*/ 852530 h 3732790"/>
              <a:gd name="connsiteX405" fmla="*/ 2472464 w 12193200"/>
              <a:gd name="connsiteY405" fmla="*/ 871350 h 3732790"/>
              <a:gd name="connsiteX406" fmla="*/ 2483724 w 12193200"/>
              <a:gd name="connsiteY406" fmla="*/ 871350 h 3732790"/>
              <a:gd name="connsiteX407" fmla="*/ 2483724 w 12193200"/>
              <a:gd name="connsiteY407" fmla="*/ 978622 h 3732790"/>
              <a:gd name="connsiteX408" fmla="*/ 2521261 w 12193200"/>
              <a:gd name="connsiteY408" fmla="*/ 978622 h 3732790"/>
              <a:gd name="connsiteX409" fmla="*/ 2521261 w 12193200"/>
              <a:gd name="connsiteY409" fmla="*/ 1057665 h 3732790"/>
              <a:gd name="connsiteX410" fmla="*/ 2564428 w 12193200"/>
              <a:gd name="connsiteY410" fmla="*/ 1057665 h 3732790"/>
              <a:gd name="connsiteX411" fmla="*/ 2564428 w 12193200"/>
              <a:gd name="connsiteY411" fmla="*/ 978622 h 3732790"/>
              <a:gd name="connsiteX412" fmla="*/ 2744602 w 12193200"/>
              <a:gd name="connsiteY412" fmla="*/ 671862 h 3732790"/>
              <a:gd name="connsiteX413" fmla="*/ 2744602 w 12193200"/>
              <a:gd name="connsiteY413" fmla="*/ 538242 h 3732790"/>
              <a:gd name="connsiteX414" fmla="*/ 2752110 w 12193200"/>
              <a:gd name="connsiteY414" fmla="*/ 538242 h 3732790"/>
              <a:gd name="connsiteX415" fmla="*/ 2752110 w 12193200"/>
              <a:gd name="connsiteY415" fmla="*/ 666216 h 3732790"/>
              <a:gd name="connsiteX416" fmla="*/ 2761493 w 12193200"/>
              <a:gd name="connsiteY416" fmla="*/ 660570 h 3732790"/>
              <a:gd name="connsiteX417" fmla="*/ 2785892 w 12193200"/>
              <a:gd name="connsiteY417" fmla="*/ 660570 h 3732790"/>
              <a:gd name="connsiteX418" fmla="*/ 2785892 w 12193200"/>
              <a:gd name="connsiteY418" fmla="*/ 845002 h 3732790"/>
              <a:gd name="connsiteX419" fmla="*/ 2802784 w 12193200"/>
              <a:gd name="connsiteY419" fmla="*/ 845002 h 3732790"/>
              <a:gd name="connsiteX420" fmla="*/ 2802784 w 12193200"/>
              <a:gd name="connsiteY420" fmla="*/ 1023789 h 3732790"/>
              <a:gd name="connsiteX421" fmla="*/ 2862842 w 12193200"/>
              <a:gd name="connsiteY421" fmla="*/ 1023789 h 3732790"/>
              <a:gd name="connsiteX422" fmla="*/ 2862842 w 12193200"/>
              <a:gd name="connsiteY422" fmla="*/ 916517 h 3732790"/>
              <a:gd name="connsiteX423" fmla="*/ 2862842 w 12193200"/>
              <a:gd name="connsiteY423" fmla="*/ 871350 h 3732790"/>
              <a:gd name="connsiteX424" fmla="*/ 2883487 w 12193200"/>
              <a:gd name="connsiteY424" fmla="*/ 871350 h 3732790"/>
              <a:gd name="connsiteX425" fmla="*/ 2883487 w 12193200"/>
              <a:gd name="connsiteY425" fmla="*/ 762196 h 3732790"/>
              <a:gd name="connsiteX426" fmla="*/ 2932284 w 12193200"/>
              <a:gd name="connsiteY426" fmla="*/ 762196 h 3732790"/>
              <a:gd name="connsiteX427" fmla="*/ 2932284 w 12193200"/>
              <a:gd name="connsiteY427" fmla="*/ 871350 h 3732790"/>
              <a:gd name="connsiteX428" fmla="*/ 2954806 w 12193200"/>
              <a:gd name="connsiteY428" fmla="*/ 871350 h 3732790"/>
              <a:gd name="connsiteX429" fmla="*/ 2954806 w 12193200"/>
              <a:gd name="connsiteY429" fmla="*/ 916517 h 3732790"/>
              <a:gd name="connsiteX430" fmla="*/ 2969820 w 12193200"/>
              <a:gd name="connsiteY430" fmla="*/ 916517 h 3732790"/>
              <a:gd name="connsiteX431" fmla="*/ 2969820 w 12193200"/>
              <a:gd name="connsiteY431" fmla="*/ 1023789 h 3732790"/>
              <a:gd name="connsiteX432" fmla="*/ 2996096 w 12193200"/>
              <a:gd name="connsiteY432" fmla="*/ 1023789 h 3732790"/>
              <a:gd name="connsiteX433" fmla="*/ 2996096 w 12193200"/>
              <a:gd name="connsiteY433" fmla="*/ 1048255 h 3732790"/>
              <a:gd name="connsiteX434" fmla="*/ 3005480 w 12193200"/>
              <a:gd name="connsiteY434" fmla="*/ 1048255 h 3732790"/>
              <a:gd name="connsiteX435" fmla="*/ 3005480 w 12193200"/>
              <a:gd name="connsiteY435" fmla="*/ 1065192 h 3732790"/>
              <a:gd name="connsiteX436" fmla="*/ 3026125 w 12193200"/>
              <a:gd name="connsiteY436" fmla="*/ 1065192 h 3732790"/>
              <a:gd name="connsiteX437" fmla="*/ 3026125 w 12193200"/>
              <a:gd name="connsiteY437" fmla="*/ 1140471 h 3732790"/>
              <a:gd name="connsiteX438" fmla="*/ 3039263 w 12193200"/>
              <a:gd name="connsiteY438" fmla="*/ 1140471 h 3732790"/>
              <a:gd name="connsiteX439" fmla="*/ 3039263 w 12193200"/>
              <a:gd name="connsiteY439" fmla="*/ 1129179 h 3732790"/>
              <a:gd name="connsiteX440" fmla="*/ 3054277 w 12193200"/>
              <a:gd name="connsiteY440" fmla="*/ 1129179 h 3732790"/>
              <a:gd name="connsiteX441" fmla="*/ 3054277 w 12193200"/>
              <a:gd name="connsiteY441" fmla="*/ 1112242 h 3732790"/>
              <a:gd name="connsiteX442" fmla="*/ 3091814 w 12193200"/>
              <a:gd name="connsiteY442" fmla="*/ 1112242 h 3732790"/>
              <a:gd name="connsiteX443" fmla="*/ 3091814 w 12193200"/>
              <a:gd name="connsiteY443" fmla="*/ 1129179 h 3732790"/>
              <a:gd name="connsiteX444" fmla="*/ 3108705 w 12193200"/>
              <a:gd name="connsiteY444" fmla="*/ 1129179 h 3732790"/>
              <a:gd name="connsiteX445" fmla="*/ 3108705 w 12193200"/>
              <a:gd name="connsiteY445" fmla="*/ 1140471 h 3732790"/>
              <a:gd name="connsiteX446" fmla="*/ 3125596 w 12193200"/>
              <a:gd name="connsiteY446" fmla="*/ 1140471 h 3732790"/>
              <a:gd name="connsiteX447" fmla="*/ 3125596 w 12193200"/>
              <a:gd name="connsiteY447" fmla="*/ 1153645 h 3732790"/>
              <a:gd name="connsiteX448" fmla="*/ 3176271 w 12193200"/>
              <a:gd name="connsiteY448" fmla="*/ 1153645 h 3732790"/>
              <a:gd name="connsiteX449" fmla="*/ 3176271 w 12193200"/>
              <a:gd name="connsiteY449" fmla="*/ 871350 h 3732790"/>
              <a:gd name="connsiteX450" fmla="*/ 3185655 w 12193200"/>
              <a:gd name="connsiteY450" fmla="*/ 871350 h 3732790"/>
              <a:gd name="connsiteX451" fmla="*/ 3185655 w 12193200"/>
              <a:gd name="connsiteY451" fmla="*/ 852530 h 3732790"/>
              <a:gd name="connsiteX452" fmla="*/ 3198792 w 12193200"/>
              <a:gd name="connsiteY452" fmla="*/ 852530 h 3732790"/>
              <a:gd name="connsiteX453" fmla="*/ 3198792 w 12193200"/>
              <a:gd name="connsiteY453" fmla="*/ 839357 h 3732790"/>
              <a:gd name="connsiteX454" fmla="*/ 3356445 w 12193200"/>
              <a:gd name="connsiteY454" fmla="*/ 839357 h 3732790"/>
              <a:gd name="connsiteX455" fmla="*/ 3356445 w 12193200"/>
              <a:gd name="connsiteY455" fmla="*/ 852530 h 3732790"/>
              <a:gd name="connsiteX456" fmla="*/ 3369583 w 12193200"/>
              <a:gd name="connsiteY456" fmla="*/ 852530 h 3732790"/>
              <a:gd name="connsiteX457" fmla="*/ 3369583 w 12193200"/>
              <a:gd name="connsiteY457" fmla="*/ 871350 h 3732790"/>
              <a:gd name="connsiteX458" fmla="*/ 3380844 w 12193200"/>
              <a:gd name="connsiteY458" fmla="*/ 871350 h 3732790"/>
              <a:gd name="connsiteX459" fmla="*/ 3380844 w 12193200"/>
              <a:gd name="connsiteY459" fmla="*/ 1153645 h 3732790"/>
              <a:gd name="connsiteX460" fmla="*/ 3399612 w 12193200"/>
              <a:gd name="connsiteY460" fmla="*/ 1153645 h 3732790"/>
              <a:gd name="connsiteX461" fmla="*/ 3399612 w 12193200"/>
              <a:gd name="connsiteY461" fmla="*/ 1082130 h 3732790"/>
              <a:gd name="connsiteX462" fmla="*/ 3407119 w 12193200"/>
              <a:gd name="connsiteY462" fmla="*/ 1082130 h 3732790"/>
              <a:gd name="connsiteX463" fmla="*/ 3407119 w 12193200"/>
              <a:gd name="connsiteY463" fmla="*/ 1068956 h 3732790"/>
              <a:gd name="connsiteX464" fmla="*/ 3424011 w 12193200"/>
              <a:gd name="connsiteY464" fmla="*/ 1068956 h 3732790"/>
              <a:gd name="connsiteX465" fmla="*/ 3424011 w 12193200"/>
              <a:gd name="connsiteY465" fmla="*/ 1061428 h 3732790"/>
              <a:gd name="connsiteX466" fmla="*/ 3497206 w 12193200"/>
              <a:gd name="connsiteY466" fmla="*/ 1061428 h 3732790"/>
              <a:gd name="connsiteX467" fmla="*/ 3497206 w 12193200"/>
              <a:gd name="connsiteY467" fmla="*/ 1068956 h 3732790"/>
              <a:gd name="connsiteX468" fmla="*/ 3512221 w 12193200"/>
              <a:gd name="connsiteY468" fmla="*/ 1068956 h 3732790"/>
              <a:gd name="connsiteX469" fmla="*/ 3512221 w 12193200"/>
              <a:gd name="connsiteY469" fmla="*/ 1082130 h 3732790"/>
              <a:gd name="connsiteX470" fmla="*/ 3519728 w 12193200"/>
              <a:gd name="connsiteY470" fmla="*/ 1082130 h 3732790"/>
              <a:gd name="connsiteX471" fmla="*/ 3519728 w 12193200"/>
              <a:gd name="connsiteY471" fmla="*/ 1093422 h 3732790"/>
              <a:gd name="connsiteX472" fmla="*/ 3561018 w 12193200"/>
              <a:gd name="connsiteY472" fmla="*/ 1093422 h 3732790"/>
              <a:gd name="connsiteX473" fmla="*/ 3561018 w 12193200"/>
              <a:gd name="connsiteY473" fmla="*/ 1035081 h 3732790"/>
              <a:gd name="connsiteX474" fmla="*/ 3568525 w 12193200"/>
              <a:gd name="connsiteY474" fmla="*/ 1035081 h 3732790"/>
              <a:gd name="connsiteX475" fmla="*/ 3568525 w 12193200"/>
              <a:gd name="connsiteY475" fmla="*/ 1021907 h 3732790"/>
              <a:gd name="connsiteX476" fmla="*/ 3583540 w 12193200"/>
              <a:gd name="connsiteY476" fmla="*/ 1021907 h 3732790"/>
              <a:gd name="connsiteX477" fmla="*/ 3583540 w 12193200"/>
              <a:gd name="connsiteY477" fmla="*/ 1012497 h 3732790"/>
              <a:gd name="connsiteX478" fmla="*/ 3602308 w 12193200"/>
              <a:gd name="connsiteY478" fmla="*/ 1012497 h 3732790"/>
              <a:gd name="connsiteX479" fmla="*/ 3602308 w 12193200"/>
              <a:gd name="connsiteY479" fmla="*/ 976740 h 3732790"/>
              <a:gd name="connsiteX480" fmla="*/ 3624830 w 12193200"/>
              <a:gd name="connsiteY480" fmla="*/ 976740 h 3732790"/>
              <a:gd name="connsiteX481" fmla="*/ 3630461 w 12193200"/>
              <a:gd name="connsiteY481" fmla="*/ 824301 h 3732790"/>
              <a:gd name="connsiteX482" fmla="*/ 3609816 w 12193200"/>
              <a:gd name="connsiteY482" fmla="*/ 814891 h 3732790"/>
              <a:gd name="connsiteX483" fmla="*/ 3609816 w 12193200"/>
              <a:gd name="connsiteY483" fmla="*/ 805481 h 3732790"/>
              <a:gd name="connsiteX484" fmla="*/ 3604185 w 12193200"/>
              <a:gd name="connsiteY484" fmla="*/ 805481 h 3732790"/>
              <a:gd name="connsiteX485" fmla="*/ 3604185 w 12193200"/>
              <a:gd name="connsiteY485" fmla="*/ 790425 h 3732790"/>
              <a:gd name="connsiteX486" fmla="*/ 3609816 w 12193200"/>
              <a:gd name="connsiteY486" fmla="*/ 790425 h 3732790"/>
              <a:gd name="connsiteX487" fmla="*/ 3609816 w 12193200"/>
              <a:gd name="connsiteY487" fmla="*/ 788543 h 3732790"/>
              <a:gd name="connsiteX488" fmla="*/ 3617323 w 12193200"/>
              <a:gd name="connsiteY488" fmla="*/ 788543 h 3732790"/>
              <a:gd name="connsiteX489" fmla="*/ 3617323 w 12193200"/>
              <a:gd name="connsiteY489" fmla="*/ 764078 h 3732790"/>
              <a:gd name="connsiteX490" fmla="*/ 3630461 w 12193200"/>
              <a:gd name="connsiteY490" fmla="*/ 764078 h 3732790"/>
              <a:gd name="connsiteX491" fmla="*/ 3630461 w 12193200"/>
              <a:gd name="connsiteY491" fmla="*/ 752786 h 3732790"/>
              <a:gd name="connsiteX492" fmla="*/ 3639845 w 12193200"/>
              <a:gd name="connsiteY492" fmla="*/ 752786 h 3732790"/>
              <a:gd name="connsiteX493" fmla="*/ 3641722 w 12193200"/>
              <a:gd name="connsiteY493" fmla="*/ 624812 h 3732790"/>
              <a:gd name="connsiteX494" fmla="*/ 3647352 w 12193200"/>
              <a:gd name="connsiteY494" fmla="*/ 624812 h 3732790"/>
              <a:gd name="connsiteX495" fmla="*/ 3647352 w 12193200"/>
              <a:gd name="connsiteY495" fmla="*/ 752786 h 3732790"/>
              <a:gd name="connsiteX496" fmla="*/ 3656736 w 12193200"/>
              <a:gd name="connsiteY496" fmla="*/ 752786 h 3732790"/>
              <a:gd name="connsiteX497" fmla="*/ 3656736 w 12193200"/>
              <a:gd name="connsiteY497" fmla="*/ 764078 h 3732790"/>
              <a:gd name="connsiteX498" fmla="*/ 3669874 w 12193200"/>
              <a:gd name="connsiteY498" fmla="*/ 764078 h 3732790"/>
              <a:gd name="connsiteX499" fmla="*/ 3669874 w 12193200"/>
              <a:gd name="connsiteY499" fmla="*/ 788543 h 3732790"/>
              <a:gd name="connsiteX500" fmla="*/ 3679258 w 12193200"/>
              <a:gd name="connsiteY500" fmla="*/ 788543 h 3732790"/>
              <a:gd name="connsiteX501" fmla="*/ 3679258 w 12193200"/>
              <a:gd name="connsiteY501" fmla="*/ 790425 h 3732790"/>
              <a:gd name="connsiteX502" fmla="*/ 3684888 w 12193200"/>
              <a:gd name="connsiteY502" fmla="*/ 790425 h 3732790"/>
              <a:gd name="connsiteX503" fmla="*/ 3684888 w 12193200"/>
              <a:gd name="connsiteY503" fmla="*/ 805481 h 3732790"/>
              <a:gd name="connsiteX504" fmla="*/ 3679258 w 12193200"/>
              <a:gd name="connsiteY504" fmla="*/ 805481 h 3732790"/>
              <a:gd name="connsiteX505" fmla="*/ 3679258 w 12193200"/>
              <a:gd name="connsiteY505" fmla="*/ 814891 h 3732790"/>
              <a:gd name="connsiteX506" fmla="*/ 3658613 w 12193200"/>
              <a:gd name="connsiteY506" fmla="*/ 824301 h 3732790"/>
              <a:gd name="connsiteX507" fmla="*/ 3664243 w 12193200"/>
              <a:gd name="connsiteY507" fmla="*/ 976740 h 3732790"/>
              <a:gd name="connsiteX508" fmla="*/ 3684888 w 12193200"/>
              <a:gd name="connsiteY508" fmla="*/ 976740 h 3732790"/>
              <a:gd name="connsiteX509" fmla="*/ 3684888 w 12193200"/>
              <a:gd name="connsiteY509" fmla="*/ 1012497 h 3732790"/>
              <a:gd name="connsiteX510" fmla="*/ 3705533 w 12193200"/>
              <a:gd name="connsiteY510" fmla="*/ 1012497 h 3732790"/>
              <a:gd name="connsiteX511" fmla="*/ 3705533 w 12193200"/>
              <a:gd name="connsiteY511" fmla="*/ 1021907 h 3732790"/>
              <a:gd name="connsiteX512" fmla="*/ 3714918 w 12193200"/>
              <a:gd name="connsiteY512" fmla="*/ 1021907 h 3732790"/>
              <a:gd name="connsiteX513" fmla="*/ 3714918 w 12193200"/>
              <a:gd name="connsiteY513" fmla="*/ 976740 h 3732790"/>
              <a:gd name="connsiteX514" fmla="*/ 3746823 w 12193200"/>
              <a:gd name="connsiteY514" fmla="*/ 976740 h 3732790"/>
              <a:gd name="connsiteX515" fmla="*/ 3746823 w 12193200"/>
              <a:gd name="connsiteY515" fmla="*/ 952274 h 3732790"/>
              <a:gd name="connsiteX516" fmla="*/ 3788113 w 12193200"/>
              <a:gd name="connsiteY516" fmla="*/ 952274 h 3732790"/>
              <a:gd name="connsiteX517" fmla="*/ 3788113 w 12193200"/>
              <a:gd name="connsiteY517" fmla="*/ 924045 h 3732790"/>
              <a:gd name="connsiteX518" fmla="*/ 3825650 w 12193200"/>
              <a:gd name="connsiteY518" fmla="*/ 924045 h 3732790"/>
              <a:gd name="connsiteX519" fmla="*/ 3825650 w 12193200"/>
              <a:gd name="connsiteY519" fmla="*/ 905225 h 3732790"/>
              <a:gd name="connsiteX520" fmla="*/ 3874447 w 12193200"/>
              <a:gd name="connsiteY520" fmla="*/ 905225 h 3732790"/>
              <a:gd name="connsiteX521" fmla="*/ 3874447 w 12193200"/>
              <a:gd name="connsiteY521" fmla="*/ 882642 h 3732790"/>
              <a:gd name="connsiteX522" fmla="*/ 3874447 w 12193200"/>
              <a:gd name="connsiteY522" fmla="*/ 863822 h 3732790"/>
              <a:gd name="connsiteX523" fmla="*/ 3898846 w 12193200"/>
              <a:gd name="connsiteY523" fmla="*/ 863822 h 3732790"/>
              <a:gd name="connsiteX524" fmla="*/ 3898846 w 12193200"/>
              <a:gd name="connsiteY524" fmla="*/ 882642 h 3732790"/>
              <a:gd name="connsiteX525" fmla="*/ 3898846 w 12193200"/>
              <a:gd name="connsiteY525" fmla="*/ 905225 h 3732790"/>
              <a:gd name="connsiteX526" fmla="*/ 3913860 w 12193200"/>
              <a:gd name="connsiteY526" fmla="*/ 905225 h 3732790"/>
              <a:gd name="connsiteX527" fmla="*/ 3913860 w 12193200"/>
              <a:gd name="connsiteY527" fmla="*/ 882642 h 3732790"/>
              <a:gd name="connsiteX528" fmla="*/ 3964534 w 12193200"/>
              <a:gd name="connsiteY528" fmla="*/ 882642 h 3732790"/>
              <a:gd name="connsiteX529" fmla="*/ 3964534 w 12193200"/>
              <a:gd name="connsiteY529" fmla="*/ 893934 h 3732790"/>
              <a:gd name="connsiteX530" fmla="*/ 4022716 w 12193200"/>
              <a:gd name="connsiteY530" fmla="*/ 893934 h 3732790"/>
              <a:gd name="connsiteX531" fmla="*/ 4022716 w 12193200"/>
              <a:gd name="connsiteY531" fmla="*/ 905225 h 3732790"/>
              <a:gd name="connsiteX532" fmla="*/ 4095911 w 12193200"/>
              <a:gd name="connsiteY532" fmla="*/ 905225 h 3732790"/>
              <a:gd name="connsiteX533" fmla="*/ 4095911 w 12193200"/>
              <a:gd name="connsiteY533" fmla="*/ 924045 h 3732790"/>
              <a:gd name="connsiteX534" fmla="*/ 4133448 w 12193200"/>
              <a:gd name="connsiteY534" fmla="*/ 924045 h 3732790"/>
              <a:gd name="connsiteX535" fmla="*/ 4133448 w 12193200"/>
              <a:gd name="connsiteY535" fmla="*/ 871350 h 3732790"/>
              <a:gd name="connsiteX536" fmla="*/ 4142832 w 12193200"/>
              <a:gd name="connsiteY536" fmla="*/ 871350 h 3732790"/>
              <a:gd name="connsiteX537" fmla="*/ 4142832 w 12193200"/>
              <a:gd name="connsiteY537" fmla="*/ 852530 h 3732790"/>
              <a:gd name="connsiteX538" fmla="*/ 4144709 w 12193200"/>
              <a:gd name="connsiteY538" fmla="*/ 852530 h 3732790"/>
              <a:gd name="connsiteX539" fmla="*/ 4144709 w 12193200"/>
              <a:gd name="connsiteY539" fmla="*/ 656806 h 3732790"/>
              <a:gd name="connsiteX540" fmla="*/ 4140955 w 12193200"/>
              <a:gd name="connsiteY540" fmla="*/ 656806 h 3732790"/>
              <a:gd name="connsiteX541" fmla="*/ 4140955 w 12193200"/>
              <a:gd name="connsiteY541" fmla="*/ 632340 h 3732790"/>
              <a:gd name="connsiteX542" fmla="*/ 4157847 w 12193200"/>
              <a:gd name="connsiteY542" fmla="*/ 632340 h 3732790"/>
              <a:gd name="connsiteX543" fmla="*/ 4157847 w 12193200"/>
              <a:gd name="connsiteY543" fmla="*/ 508131 h 3732790"/>
              <a:gd name="connsiteX544" fmla="*/ 4150339 w 12193200"/>
              <a:gd name="connsiteY544" fmla="*/ 508131 h 3732790"/>
              <a:gd name="connsiteX545" fmla="*/ 4150339 w 12193200"/>
              <a:gd name="connsiteY545" fmla="*/ 483665 h 3732790"/>
              <a:gd name="connsiteX546" fmla="*/ 4157847 w 12193200"/>
              <a:gd name="connsiteY546" fmla="*/ 483665 h 3732790"/>
              <a:gd name="connsiteX547" fmla="*/ 4157847 w 12193200"/>
              <a:gd name="connsiteY547" fmla="*/ 393331 h 3732790"/>
              <a:gd name="connsiteX548" fmla="*/ 4169108 w 12193200"/>
              <a:gd name="connsiteY548" fmla="*/ 393331 h 3732790"/>
              <a:gd name="connsiteX549" fmla="*/ 4169108 w 12193200"/>
              <a:gd name="connsiteY549" fmla="*/ 370747 h 3732790"/>
              <a:gd name="connsiteX550" fmla="*/ 4180368 w 12193200"/>
              <a:gd name="connsiteY550" fmla="*/ 370747 h 3732790"/>
              <a:gd name="connsiteX551" fmla="*/ 4180368 w 12193200"/>
              <a:gd name="connsiteY551" fmla="*/ 291705 h 3732790"/>
              <a:gd name="connsiteX552" fmla="*/ 4187876 w 12193200"/>
              <a:gd name="connsiteY552" fmla="*/ 291705 h 3732790"/>
              <a:gd name="connsiteX553" fmla="*/ 4197260 w 12193200"/>
              <a:gd name="connsiteY553" fmla="*/ 291705 h 3732790"/>
              <a:gd name="connsiteX554" fmla="*/ 4197260 w 12193200"/>
              <a:gd name="connsiteY554" fmla="*/ 370747 h 3732790"/>
              <a:gd name="connsiteX555" fmla="*/ 4229166 w 12193200"/>
              <a:gd name="connsiteY555" fmla="*/ 370747 h 3732790"/>
              <a:gd name="connsiteX556" fmla="*/ 4229166 w 12193200"/>
              <a:gd name="connsiteY556" fmla="*/ 299232 h 3732790"/>
              <a:gd name="connsiteX557" fmla="*/ 4231042 w 12193200"/>
              <a:gd name="connsiteY557" fmla="*/ 299232 h 3732790"/>
              <a:gd name="connsiteX558" fmla="*/ 4231042 w 12193200"/>
              <a:gd name="connsiteY558" fmla="*/ 370747 h 3732790"/>
              <a:gd name="connsiteX559" fmla="*/ 4259195 w 12193200"/>
              <a:gd name="connsiteY559" fmla="*/ 370747 h 3732790"/>
              <a:gd name="connsiteX560" fmla="*/ 4259195 w 12193200"/>
              <a:gd name="connsiteY560" fmla="*/ 393331 h 3732790"/>
              <a:gd name="connsiteX561" fmla="*/ 4270456 w 12193200"/>
              <a:gd name="connsiteY561" fmla="*/ 393331 h 3732790"/>
              <a:gd name="connsiteX562" fmla="*/ 4270456 w 12193200"/>
              <a:gd name="connsiteY562" fmla="*/ 483665 h 3732790"/>
              <a:gd name="connsiteX563" fmla="*/ 4277963 w 12193200"/>
              <a:gd name="connsiteY563" fmla="*/ 483665 h 3732790"/>
              <a:gd name="connsiteX564" fmla="*/ 4277963 w 12193200"/>
              <a:gd name="connsiteY564" fmla="*/ 508131 h 3732790"/>
              <a:gd name="connsiteX565" fmla="*/ 4270456 w 12193200"/>
              <a:gd name="connsiteY565" fmla="*/ 508131 h 3732790"/>
              <a:gd name="connsiteX566" fmla="*/ 4270456 w 12193200"/>
              <a:gd name="connsiteY566" fmla="*/ 632340 h 3732790"/>
              <a:gd name="connsiteX567" fmla="*/ 4287347 w 12193200"/>
              <a:gd name="connsiteY567" fmla="*/ 632340 h 3732790"/>
              <a:gd name="connsiteX568" fmla="*/ 4287347 w 12193200"/>
              <a:gd name="connsiteY568" fmla="*/ 656806 h 3732790"/>
              <a:gd name="connsiteX569" fmla="*/ 4283593 w 12193200"/>
              <a:gd name="connsiteY569" fmla="*/ 656806 h 3732790"/>
              <a:gd name="connsiteX570" fmla="*/ 4283593 w 12193200"/>
              <a:gd name="connsiteY570" fmla="*/ 839357 h 3732790"/>
              <a:gd name="connsiteX571" fmla="*/ 4351160 w 12193200"/>
              <a:gd name="connsiteY571" fmla="*/ 839357 h 3732790"/>
              <a:gd name="connsiteX572" fmla="*/ 4351160 w 12193200"/>
              <a:gd name="connsiteY572" fmla="*/ 852530 h 3732790"/>
              <a:gd name="connsiteX573" fmla="*/ 4362420 w 12193200"/>
              <a:gd name="connsiteY573" fmla="*/ 852530 h 3732790"/>
              <a:gd name="connsiteX574" fmla="*/ 4362420 w 12193200"/>
              <a:gd name="connsiteY574" fmla="*/ 871350 h 3732790"/>
              <a:gd name="connsiteX575" fmla="*/ 4373681 w 12193200"/>
              <a:gd name="connsiteY575" fmla="*/ 871350 h 3732790"/>
              <a:gd name="connsiteX576" fmla="*/ 4373681 w 12193200"/>
              <a:gd name="connsiteY576" fmla="*/ 1050137 h 3732790"/>
              <a:gd name="connsiteX577" fmla="*/ 4401833 w 12193200"/>
              <a:gd name="connsiteY577" fmla="*/ 1050137 h 3732790"/>
              <a:gd name="connsiteX578" fmla="*/ 4401833 w 12193200"/>
              <a:gd name="connsiteY578" fmla="*/ 1012497 h 3732790"/>
              <a:gd name="connsiteX579" fmla="*/ 4418724 w 12193200"/>
              <a:gd name="connsiteY579" fmla="*/ 1012497 h 3732790"/>
              <a:gd name="connsiteX580" fmla="*/ 4418724 w 12193200"/>
              <a:gd name="connsiteY580" fmla="*/ 952274 h 3732790"/>
              <a:gd name="connsiteX581" fmla="*/ 4463768 w 12193200"/>
              <a:gd name="connsiteY581" fmla="*/ 952274 h 3732790"/>
              <a:gd name="connsiteX582" fmla="*/ 4463768 w 12193200"/>
              <a:gd name="connsiteY582" fmla="*/ 871350 h 3732790"/>
              <a:gd name="connsiteX583" fmla="*/ 4523826 w 12193200"/>
              <a:gd name="connsiteY583" fmla="*/ 871350 h 3732790"/>
              <a:gd name="connsiteX584" fmla="*/ 4523826 w 12193200"/>
              <a:gd name="connsiteY584" fmla="*/ 852530 h 3732790"/>
              <a:gd name="connsiteX585" fmla="*/ 4518196 w 12193200"/>
              <a:gd name="connsiteY585" fmla="*/ 852530 h 3732790"/>
              <a:gd name="connsiteX586" fmla="*/ 4518196 w 12193200"/>
              <a:gd name="connsiteY586" fmla="*/ 846884 h 3732790"/>
              <a:gd name="connsiteX587" fmla="*/ 4518196 w 12193200"/>
              <a:gd name="connsiteY587" fmla="*/ 828065 h 3732790"/>
              <a:gd name="connsiteX588" fmla="*/ 4518196 w 12193200"/>
              <a:gd name="connsiteY588" fmla="*/ 809245 h 3732790"/>
              <a:gd name="connsiteX589" fmla="*/ 4523826 w 12193200"/>
              <a:gd name="connsiteY589" fmla="*/ 809245 h 3732790"/>
              <a:gd name="connsiteX590" fmla="*/ 4448753 w 12193200"/>
              <a:gd name="connsiteY590" fmla="*/ 666216 h 3732790"/>
              <a:gd name="connsiteX591" fmla="*/ 4448753 w 12193200"/>
              <a:gd name="connsiteY591" fmla="*/ 662452 h 3732790"/>
              <a:gd name="connsiteX592" fmla="*/ 4448753 w 12193200"/>
              <a:gd name="connsiteY592" fmla="*/ 660570 h 3732790"/>
              <a:gd name="connsiteX593" fmla="*/ 4456261 w 12193200"/>
              <a:gd name="connsiteY593" fmla="*/ 660570 h 3732790"/>
              <a:gd name="connsiteX594" fmla="*/ 4540717 w 12193200"/>
              <a:gd name="connsiteY594" fmla="*/ 809245 h 3732790"/>
              <a:gd name="connsiteX595" fmla="*/ 4544471 w 12193200"/>
              <a:gd name="connsiteY595" fmla="*/ 809245 h 3732790"/>
              <a:gd name="connsiteX596" fmla="*/ 4544471 w 12193200"/>
              <a:gd name="connsiteY596" fmla="*/ 792307 h 3732790"/>
              <a:gd name="connsiteX597" fmla="*/ 4555732 w 12193200"/>
              <a:gd name="connsiteY597" fmla="*/ 792307 h 3732790"/>
              <a:gd name="connsiteX598" fmla="*/ 4555732 w 12193200"/>
              <a:gd name="connsiteY598" fmla="*/ 828065 h 3732790"/>
              <a:gd name="connsiteX599" fmla="*/ 4565116 w 12193200"/>
              <a:gd name="connsiteY599" fmla="*/ 828065 h 3732790"/>
              <a:gd name="connsiteX600" fmla="*/ 4565116 w 12193200"/>
              <a:gd name="connsiteY600" fmla="*/ 846884 h 3732790"/>
              <a:gd name="connsiteX601" fmla="*/ 4555732 w 12193200"/>
              <a:gd name="connsiteY601" fmla="*/ 846884 h 3732790"/>
              <a:gd name="connsiteX602" fmla="*/ 4555732 w 12193200"/>
              <a:gd name="connsiteY602" fmla="*/ 852530 h 3732790"/>
              <a:gd name="connsiteX603" fmla="*/ 4550102 w 12193200"/>
              <a:gd name="connsiteY603" fmla="*/ 852530 h 3732790"/>
              <a:gd name="connsiteX604" fmla="*/ 4550102 w 12193200"/>
              <a:gd name="connsiteY604" fmla="*/ 871350 h 3732790"/>
              <a:gd name="connsiteX605" fmla="*/ 4612037 w 12193200"/>
              <a:gd name="connsiteY605" fmla="*/ 871350 h 3732790"/>
              <a:gd name="connsiteX606" fmla="*/ 4612037 w 12193200"/>
              <a:gd name="connsiteY606" fmla="*/ 952274 h 3732790"/>
              <a:gd name="connsiteX607" fmla="*/ 4612037 w 12193200"/>
              <a:gd name="connsiteY607" fmla="*/ 1050137 h 3732790"/>
              <a:gd name="connsiteX608" fmla="*/ 4638313 w 12193200"/>
              <a:gd name="connsiteY608" fmla="*/ 1050137 h 3732790"/>
              <a:gd name="connsiteX609" fmla="*/ 4638313 w 12193200"/>
              <a:gd name="connsiteY609" fmla="*/ 910871 h 3732790"/>
              <a:gd name="connsiteX610" fmla="*/ 4647696 w 12193200"/>
              <a:gd name="connsiteY610" fmla="*/ 910871 h 3732790"/>
              <a:gd name="connsiteX611" fmla="*/ 4647696 w 12193200"/>
              <a:gd name="connsiteY611" fmla="*/ 895816 h 3732790"/>
              <a:gd name="connsiteX612" fmla="*/ 4777197 w 12193200"/>
              <a:gd name="connsiteY612" fmla="*/ 895816 h 3732790"/>
              <a:gd name="connsiteX613" fmla="*/ 4777197 w 12193200"/>
              <a:gd name="connsiteY613" fmla="*/ 910871 h 3732790"/>
              <a:gd name="connsiteX614" fmla="*/ 4829748 w 12193200"/>
              <a:gd name="connsiteY614" fmla="*/ 910871 h 3732790"/>
              <a:gd name="connsiteX615" fmla="*/ 4829748 w 12193200"/>
              <a:gd name="connsiteY615" fmla="*/ 1050137 h 3732790"/>
              <a:gd name="connsiteX616" fmla="*/ 4859777 w 12193200"/>
              <a:gd name="connsiteY616" fmla="*/ 1050137 h 3732790"/>
              <a:gd name="connsiteX617" fmla="*/ 4859777 w 12193200"/>
              <a:gd name="connsiteY617" fmla="*/ 1031317 h 3732790"/>
              <a:gd name="connsiteX618" fmla="*/ 4887929 w 12193200"/>
              <a:gd name="connsiteY618" fmla="*/ 1031317 h 3732790"/>
              <a:gd name="connsiteX619" fmla="*/ 4887929 w 12193200"/>
              <a:gd name="connsiteY619" fmla="*/ 1006851 h 3732790"/>
              <a:gd name="connsiteX620" fmla="*/ 4917958 w 12193200"/>
              <a:gd name="connsiteY620" fmla="*/ 1006851 h 3732790"/>
              <a:gd name="connsiteX621" fmla="*/ 4917958 w 12193200"/>
              <a:gd name="connsiteY621" fmla="*/ 910871 h 3732790"/>
              <a:gd name="connsiteX622" fmla="*/ 4951741 w 12193200"/>
              <a:gd name="connsiteY622" fmla="*/ 910871 h 3732790"/>
              <a:gd name="connsiteX623" fmla="*/ 4951741 w 12193200"/>
              <a:gd name="connsiteY623" fmla="*/ 882642 h 3732790"/>
              <a:gd name="connsiteX624" fmla="*/ 4991154 w 12193200"/>
              <a:gd name="connsiteY624" fmla="*/ 882642 h 3732790"/>
              <a:gd name="connsiteX625" fmla="*/ 4991154 w 12193200"/>
              <a:gd name="connsiteY625" fmla="*/ 822419 h 3732790"/>
              <a:gd name="connsiteX626" fmla="*/ 5023060 w 12193200"/>
              <a:gd name="connsiteY626" fmla="*/ 822419 h 3732790"/>
              <a:gd name="connsiteX627" fmla="*/ 5023060 w 12193200"/>
              <a:gd name="connsiteY627" fmla="*/ 803599 h 3732790"/>
              <a:gd name="connsiteX628" fmla="*/ 5066227 w 12193200"/>
              <a:gd name="connsiteY628" fmla="*/ 803599 h 3732790"/>
              <a:gd name="connsiteX629" fmla="*/ 5066227 w 12193200"/>
              <a:gd name="connsiteY629" fmla="*/ 786661 h 3732790"/>
              <a:gd name="connsiteX630" fmla="*/ 5090625 w 12193200"/>
              <a:gd name="connsiteY630" fmla="*/ 786661 h 3732790"/>
              <a:gd name="connsiteX631" fmla="*/ 5090625 w 12193200"/>
              <a:gd name="connsiteY631" fmla="*/ 752786 h 3732790"/>
              <a:gd name="connsiteX632" fmla="*/ 5135669 w 12193200"/>
              <a:gd name="connsiteY632" fmla="*/ 752786 h 3732790"/>
              <a:gd name="connsiteX633" fmla="*/ 5135669 w 12193200"/>
              <a:gd name="connsiteY633" fmla="*/ 786661 h 3732790"/>
              <a:gd name="connsiteX634" fmla="*/ 5141300 w 12193200"/>
              <a:gd name="connsiteY634" fmla="*/ 786661 h 3732790"/>
              <a:gd name="connsiteX635" fmla="*/ 5141300 w 12193200"/>
              <a:gd name="connsiteY635" fmla="*/ 803599 h 3732790"/>
              <a:gd name="connsiteX636" fmla="*/ 5175082 w 12193200"/>
              <a:gd name="connsiteY636" fmla="*/ 803599 h 3732790"/>
              <a:gd name="connsiteX637" fmla="*/ 5175082 w 12193200"/>
              <a:gd name="connsiteY637" fmla="*/ 822419 h 3732790"/>
              <a:gd name="connsiteX638" fmla="*/ 5206988 w 12193200"/>
              <a:gd name="connsiteY638" fmla="*/ 822419 h 3732790"/>
              <a:gd name="connsiteX639" fmla="*/ 5206988 w 12193200"/>
              <a:gd name="connsiteY639" fmla="*/ 1050137 h 3732790"/>
              <a:gd name="connsiteX640" fmla="*/ 5225757 w 12193200"/>
              <a:gd name="connsiteY640" fmla="*/ 1050137 h 3732790"/>
              <a:gd name="connsiteX641" fmla="*/ 5225757 w 12193200"/>
              <a:gd name="connsiteY641" fmla="*/ 135501 h 3732790"/>
              <a:gd name="connsiteX642" fmla="*/ 5235140 w 12193200"/>
              <a:gd name="connsiteY642" fmla="*/ 135501 h 3732790"/>
              <a:gd name="connsiteX643" fmla="*/ 5235140 w 12193200"/>
              <a:gd name="connsiteY643" fmla="*/ 97862 h 3732790"/>
              <a:gd name="connsiteX644" fmla="*/ 5430330 w 12193200"/>
              <a:gd name="connsiteY644" fmla="*/ 97862 h 3732790"/>
              <a:gd name="connsiteX645" fmla="*/ 5430330 w 12193200"/>
              <a:gd name="connsiteY645" fmla="*/ 135501 h 3732790"/>
              <a:gd name="connsiteX646" fmla="*/ 5439714 w 12193200"/>
              <a:gd name="connsiteY646" fmla="*/ 135501 h 3732790"/>
              <a:gd name="connsiteX647" fmla="*/ 5439714 w 12193200"/>
              <a:gd name="connsiteY647" fmla="*/ 705737 h 3732790"/>
              <a:gd name="connsiteX648" fmla="*/ 5499772 w 12193200"/>
              <a:gd name="connsiteY648" fmla="*/ 705737 h 3732790"/>
              <a:gd name="connsiteX649" fmla="*/ 5499772 w 12193200"/>
              <a:gd name="connsiteY649" fmla="*/ 679389 h 3732790"/>
              <a:gd name="connsiteX650" fmla="*/ 5544816 w 12193200"/>
              <a:gd name="connsiteY650" fmla="*/ 679389 h 3732790"/>
              <a:gd name="connsiteX651" fmla="*/ 5544816 w 12193200"/>
              <a:gd name="connsiteY651" fmla="*/ 662452 h 3732790"/>
              <a:gd name="connsiteX652" fmla="*/ 5554200 w 12193200"/>
              <a:gd name="connsiteY652" fmla="*/ 662452 h 3732790"/>
              <a:gd name="connsiteX653" fmla="*/ 5554200 w 12193200"/>
              <a:gd name="connsiteY653" fmla="*/ 649278 h 3732790"/>
              <a:gd name="connsiteX654" fmla="*/ 5567337 w 12193200"/>
              <a:gd name="connsiteY654" fmla="*/ 649278 h 3732790"/>
              <a:gd name="connsiteX655" fmla="*/ 5567337 w 12193200"/>
              <a:gd name="connsiteY655" fmla="*/ 662452 h 3732790"/>
              <a:gd name="connsiteX656" fmla="*/ 5576721 w 12193200"/>
              <a:gd name="connsiteY656" fmla="*/ 662452 h 3732790"/>
              <a:gd name="connsiteX657" fmla="*/ 5576721 w 12193200"/>
              <a:gd name="connsiteY657" fmla="*/ 634222 h 3732790"/>
              <a:gd name="connsiteX658" fmla="*/ 5589860 w 12193200"/>
              <a:gd name="connsiteY658" fmla="*/ 634222 h 3732790"/>
              <a:gd name="connsiteX659" fmla="*/ 5589860 w 12193200"/>
              <a:gd name="connsiteY659" fmla="*/ 662452 h 3732790"/>
              <a:gd name="connsiteX660" fmla="*/ 5636780 w 12193200"/>
              <a:gd name="connsiteY660" fmla="*/ 662452 h 3732790"/>
              <a:gd name="connsiteX661" fmla="*/ 5636780 w 12193200"/>
              <a:gd name="connsiteY661" fmla="*/ 679389 h 3732790"/>
              <a:gd name="connsiteX662" fmla="*/ 5636780 w 12193200"/>
              <a:gd name="connsiteY662" fmla="*/ 705737 h 3732790"/>
              <a:gd name="connsiteX663" fmla="*/ 5646164 w 12193200"/>
              <a:gd name="connsiteY663" fmla="*/ 705737 h 3732790"/>
              <a:gd name="connsiteX664" fmla="*/ 5646164 w 12193200"/>
              <a:gd name="connsiteY664" fmla="*/ 730203 h 3732790"/>
              <a:gd name="connsiteX665" fmla="*/ 5678070 w 12193200"/>
              <a:gd name="connsiteY665" fmla="*/ 730203 h 3732790"/>
              <a:gd name="connsiteX666" fmla="*/ 5709976 w 12193200"/>
              <a:gd name="connsiteY666" fmla="*/ 730203 h 3732790"/>
              <a:gd name="connsiteX667" fmla="*/ 5709976 w 12193200"/>
              <a:gd name="connsiteY667" fmla="*/ 634222 h 3732790"/>
              <a:gd name="connsiteX668" fmla="*/ 5709976 w 12193200"/>
              <a:gd name="connsiteY668" fmla="*/ 572117 h 3732790"/>
              <a:gd name="connsiteX669" fmla="*/ 5717483 w 12193200"/>
              <a:gd name="connsiteY669" fmla="*/ 572117 h 3732790"/>
              <a:gd name="connsiteX670" fmla="*/ 5717483 w 12193200"/>
              <a:gd name="connsiteY670" fmla="*/ 523186 h 3732790"/>
              <a:gd name="connsiteX671" fmla="*/ 5815077 w 12193200"/>
              <a:gd name="connsiteY671" fmla="*/ 523186 h 3732790"/>
              <a:gd name="connsiteX672" fmla="*/ 5815077 w 12193200"/>
              <a:gd name="connsiteY672" fmla="*/ 572117 h 3732790"/>
              <a:gd name="connsiteX673" fmla="*/ 5848860 w 12193200"/>
              <a:gd name="connsiteY673" fmla="*/ 572117 h 3732790"/>
              <a:gd name="connsiteX674" fmla="*/ 5848860 w 12193200"/>
              <a:gd name="connsiteY674" fmla="*/ 530714 h 3732790"/>
              <a:gd name="connsiteX675" fmla="*/ 5884520 w 12193200"/>
              <a:gd name="connsiteY675" fmla="*/ 530714 h 3732790"/>
              <a:gd name="connsiteX676" fmla="*/ 5884520 w 12193200"/>
              <a:gd name="connsiteY676" fmla="*/ 558944 h 3732790"/>
              <a:gd name="connsiteX677" fmla="*/ 5916426 w 12193200"/>
              <a:gd name="connsiteY677" fmla="*/ 558944 h 3732790"/>
              <a:gd name="connsiteX678" fmla="*/ 5916426 w 12193200"/>
              <a:gd name="connsiteY678" fmla="*/ 572117 h 3732790"/>
              <a:gd name="connsiteX679" fmla="*/ 5935194 w 12193200"/>
              <a:gd name="connsiteY679" fmla="*/ 572117 h 3732790"/>
              <a:gd name="connsiteX680" fmla="*/ 5935194 w 12193200"/>
              <a:gd name="connsiteY680" fmla="*/ 634222 h 3732790"/>
              <a:gd name="connsiteX681" fmla="*/ 5963346 w 12193200"/>
              <a:gd name="connsiteY681" fmla="*/ 634222 h 3732790"/>
              <a:gd name="connsiteX682" fmla="*/ 5963346 w 12193200"/>
              <a:gd name="connsiteY682" fmla="*/ 730203 h 3732790"/>
              <a:gd name="connsiteX683" fmla="*/ 5963346 w 12193200"/>
              <a:gd name="connsiteY683" fmla="*/ 752786 h 3732790"/>
              <a:gd name="connsiteX684" fmla="*/ 5972730 w 12193200"/>
              <a:gd name="connsiteY684" fmla="*/ 752786 h 3732790"/>
              <a:gd name="connsiteX685" fmla="*/ 5972730 w 12193200"/>
              <a:gd name="connsiteY685" fmla="*/ 797953 h 3732790"/>
              <a:gd name="connsiteX686" fmla="*/ 6015897 w 12193200"/>
              <a:gd name="connsiteY686" fmla="*/ 797953 h 3732790"/>
              <a:gd name="connsiteX687" fmla="*/ 6015897 w 12193200"/>
              <a:gd name="connsiteY687" fmla="*/ 813009 h 3732790"/>
              <a:gd name="connsiteX688" fmla="*/ 6038419 w 12193200"/>
              <a:gd name="connsiteY688" fmla="*/ 813009 h 3732790"/>
              <a:gd name="connsiteX689" fmla="*/ 6038419 w 12193200"/>
              <a:gd name="connsiteY689" fmla="*/ 797953 h 3732790"/>
              <a:gd name="connsiteX690" fmla="*/ 6111615 w 12193200"/>
              <a:gd name="connsiteY690" fmla="*/ 797953 h 3732790"/>
              <a:gd name="connsiteX691" fmla="*/ 6111615 w 12193200"/>
              <a:gd name="connsiteY691" fmla="*/ 813009 h 3732790"/>
              <a:gd name="connsiteX692" fmla="*/ 6134137 w 12193200"/>
              <a:gd name="connsiteY692" fmla="*/ 813009 h 3732790"/>
              <a:gd name="connsiteX693" fmla="*/ 6134137 w 12193200"/>
              <a:gd name="connsiteY693" fmla="*/ 969212 h 3732790"/>
              <a:gd name="connsiteX694" fmla="*/ 6233608 w 12193200"/>
              <a:gd name="connsiteY694" fmla="*/ 969212 h 3732790"/>
              <a:gd name="connsiteX695" fmla="*/ 6233608 w 12193200"/>
              <a:gd name="connsiteY695" fmla="*/ 1023789 h 3732790"/>
              <a:gd name="connsiteX696" fmla="*/ 6246746 w 12193200"/>
              <a:gd name="connsiteY696" fmla="*/ 1023789 h 3732790"/>
              <a:gd name="connsiteX697" fmla="*/ 6246746 w 12193200"/>
              <a:gd name="connsiteY697" fmla="*/ 991796 h 3732790"/>
              <a:gd name="connsiteX698" fmla="*/ 6261760 w 12193200"/>
              <a:gd name="connsiteY698" fmla="*/ 991796 h 3732790"/>
              <a:gd name="connsiteX699" fmla="*/ 6261760 w 12193200"/>
              <a:gd name="connsiteY699" fmla="*/ 969212 h 3732790"/>
              <a:gd name="connsiteX700" fmla="*/ 6269268 w 12193200"/>
              <a:gd name="connsiteY700" fmla="*/ 969212 h 3732790"/>
              <a:gd name="connsiteX701" fmla="*/ 6269268 w 12193200"/>
              <a:gd name="connsiteY701" fmla="*/ 954156 h 3732790"/>
              <a:gd name="connsiteX702" fmla="*/ 6316188 w 12193200"/>
              <a:gd name="connsiteY702" fmla="*/ 954156 h 3732790"/>
              <a:gd name="connsiteX703" fmla="*/ 6316188 w 12193200"/>
              <a:gd name="connsiteY703" fmla="*/ 350045 h 3732790"/>
              <a:gd name="connsiteX704" fmla="*/ 6353724 w 12193200"/>
              <a:gd name="connsiteY704" fmla="*/ 350045 h 3732790"/>
              <a:gd name="connsiteX705" fmla="*/ 6353724 w 12193200"/>
              <a:gd name="connsiteY705" fmla="*/ 334990 h 3732790"/>
              <a:gd name="connsiteX706" fmla="*/ 6363108 w 12193200"/>
              <a:gd name="connsiteY706" fmla="*/ 334990 h 3732790"/>
              <a:gd name="connsiteX707" fmla="*/ 6363108 w 12193200"/>
              <a:gd name="connsiteY707" fmla="*/ 321816 h 3732790"/>
              <a:gd name="connsiteX708" fmla="*/ 6374369 w 12193200"/>
              <a:gd name="connsiteY708" fmla="*/ 321816 h 3732790"/>
              <a:gd name="connsiteX709" fmla="*/ 6374369 w 12193200"/>
              <a:gd name="connsiteY709" fmla="*/ 302996 h 3732790"/>
              <a:gd name="connsiteX710" fmla="*/ 6415659 w 12193200"/>
              <a:gd name="connsiteY710" fmla="*/ 302996 h 3732790"/>
              <a:gd name="connsiteX711" fmla="*/ 6415659 w 12193200"/>
              <a:gd name="connsiteY711" fmla="*/ 321816 h 3732790"/>
              <a:gd name="connsiteX712" fmla="*/ 6447565 w 12193200"/>
              <a:gd name="connsiteY712" fmla="*/ 321816 h 3732790"/>
              <a:gd name="connsiteX713" fmla="*/ 6447565 w 12193200"/>
              <a:gd name="connsiteY713" fmla="*/ 334990 h 3732790"/>
              <a:gd name="connsiteX714" fmla="*/ 6479471 w 12193200"/>
              <a:gd name="connsiteY714" fmla="*/ 334990 h 3732790"/>
              <a:gd name="connsiteX715" fmla="*/ 6479471 w 12193200"/>
              <a:gd name="connsiteY715" fmla="*/ 350045 h 3732790"/>
              <a:gd name="connsiteX716" fmla="*/ 6511377 w 12193200"/>
              <a:gd name="connsiteY716" fmla="*/ 350045 h 3732790"/>
              <a:gd name="connsiteX717" fmla="*/ 6511377 w 12193200"/>
              <a:gd name="connsiteY717" fmla="*/ 334990 h 3732790"/>
              <a:gd name="connsiteX718" fmla="*/ 6535776 w 12193200"/>
              <a:gd name="connsiteY718" fmla="*/ 334990 h 3732790"/>
              <a:gd name="connsiteX719" fmla="*/ 6535776 w 12193200"/>
              <a:gd name="connsiteY719" fmla="*/ 323698 h 3732790"/>
              <a:gd name="connsiteX720" fmla="*/ 6569559 w 12193200"/>
              <a:gd name="connsiteY720" fmla="*/ 323698 h 3732790"/>
              <a:gd name="connsiteX721" fmla="*/ 6569559 w 12193200"/>
              <a:gd name="connsiteY721" fmla="*/ 314288 h 3732790"/>
              <a:gd name="connsiteX722" fmla="*/ 6586450 w 12193200"/>
              <a:gd name="connsiteY722" fmla="*/ 314288 h 3732790"/>
              <a:gd name="connsiteX723" fmla="*/ 6586450 w 12193200"/>
              <a:gd name="connsiteY723" fmla="*/ 127974 h 3732790"/>
              <a:gd name="connsiteX724" fmla="*/ 6593957 w 12193200"/>
              <a:gd name="connsiteY724" fmla="*/ 127974 h 3732790"/>
              <a:gd name="connsiteX725" fmla="*/ 6593957 w 12193200"/>
              <a:gd name="connsiteY725" fmla="*/ 97862 h 3732790"/>
              <a:gd name="connsiteX726" fmla="*/ 6599588 w 12193200"/>
              <a:gd name="connsiteY726" fmla="*/ 97862 h 3732790"/>
              <a:gd name="connsiteX727" fmla="*/ 6599588 w 12193200"/>
              <a:gd name="connsiteY727" fmla="*/ 0 h 373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12193200" h="3732790">
                <a:moveTo>
                  <a:pt x="6599588" y="0"/>
                </a:moveTo>
                <a:cubicBezTo>
                  <a:pt x="6610849" y="0"/>
                  <a:pt x="6610849" y="0"/>
                  <a:pt x="6610849" y="0"/>
                </a:cubicBezTo>
                <a:cubicBezTo>
                  <a:pt x="6610849" y="97862"/>
                  <a:pt x="6610849" y="97862"/>
                  <a:pt x="6610849" y="97862"/>
                </a:cubicBezTo>
                <a:cubicBezTo>
                  <a:pt x="6618356" y="97862"/>
                  <a:pt x="6618356" y="97862"/>
                  <a:pt x="6618356" y="97862"/>
                </a:cubicBezTo>
                <a:cubicBezTo>
                  <a:pt x="6618356" y="127974"/>
                  <a:pt x="6618356" y="127974"/>
                  <a:pt x="6618356" y="127974"/>
                </a:cubicBezTo>
                <a:cubicBezTo>
                  <a:pt x="6623986" y="127974"/>
                  <a:pt x="6623986" y="127974"/>
                  <a:pt x="6623986" y="127974"/>
                </a:cubicBezTo>
                <a:cubicBezTo>
                  <a:pt x="6623986" y="314288"/>
                  <a:pt x="6623986" y="314288"/>
                  <a:pt x="6623986" y="314288"/>
                </a:cubicBezTo>
                <a:cubicBezTo>
                  <a:pt x="6642754" y="314288"/>
                  <a:pt x="6642754" y="314288"/>
                  <a:pt x="6642754" y="314288"/>
                </a:cubicBezTo>
                <a:cubicBezTo>
                  <a:pt x="6642754" y="323698"/>
                  <a:pt x="6642754" y="323698"/>
                  <a:pt x="6642754" y="323698"/>
                </a:cubicBezTo>
                <a:cubicBezTo>
                  <a:pt x="6657769" y="323698"/>
                  <a:pt x="6657769" y="323698"/>
                  <a:pt x="6657769" y="323698"/>
                </a:cubicBezTo>
                <a:cubicBezTo>
                  <a:pt x="6657769" y="334990"/>
                  <a:pt x="6657769" y="334990"/>
                  <a:pt x="6657769" y="334990"/>
                </a:cubicBezTo>
                <a:cubicBezTo>
                  <a:pt x="6669030" y="334990"/>
                  <a:pt x="6669030" y="334990"/>
                  <a:pt x="6669030" y="334990"/>
                </a:cubicBezTo>
                <a:cubicBezTo>
                  <a:pt x="6669030" y="350045"/>
                  <a:pt x="6669030" y="350045"/>
                  <a:pt x="6669030" y="350045"/>
                </a:cubicBezTo>
                <a:cubicBezTo>
                  <a:pt x="6680291" y="350045"/>
                  <a:pt x="6680291" y="350045"/>
                  <a:pt x="6680291" y="350045"/>
                </a:cubicBezTo>
                <a:cubicBezTo>
                  <a:pt x="6680291" y="459199"/>
                  <a:pt x="6680291" y="459199"/>
                  <a:pt x="6680291" y="459199"/>
                </a:cubicBezTo>
                <a:cubicBezTo>
                  <a:pt x="6699059" y="459199"/>
                  <a:pt x="6699059" y="459199"/>
                  <a:pt x="6699059" y="459199"/>
                </a:cubicBezTo>
                <a:cubicBezTo>
                  <a:pt x="6699059" y="421560"/>
                  <a:pt x="6699059" y="421560"/>
                  <a:pt x="6699059" y="421560"/>
                </a:cubicBezTo>
                <a:cubicBezTo>
                  <a:pt x="6721581" y="421560"/>
                  <a:pt x="6721581" y="421560"/>
                  <a:pt x="6721581" y="421560"/>
                </a:cubicBezTo>
                <a:cubicBezTo>
                  <a:pt x="6721581" y="459199"/>
                  <a:pt x="6721581" y="459199"/>
                  <a:pt x="6721581" y="459199"/>
                </a:cubicBezTo>
                <a:cubicBezTo>
                  <a:pt x="6732842" y="459199"/>
                  <a:pt x="6732842" y="459199"/>
                  <a:pt x="6732842" y="459199"/>
                </a:cubicBezTo>
                <a:cubicBezTo>
                  <a:pt x="6732842" y="654924"/>
                  <a:pt x="6732842" y="654924"/>
                  <a:pt x="6732842" y="654924"/>
                </a:cubicBezTo>
                <a:cubicBezTo>
                  <a:pt x="6744103" y="654924"/>
                  <a:pt x="6744103" y="654924"/>
                  <a:pt x="6744103" y="654924"/>
                </a:cubicBezTo>
                <a:cubicBezTo>
                  <a:pt x="6744103" y="828065"/>
                  <a:pt x="6744103" y="828065"/>
                  <a:pt x="6744103" y="828065"/>
                </a:cubicBezTo>
                <a:cubicBezTo>
                  <a:pt x="6766625" y="828065"/>
                  <a:pt x="6766625" y="828065"/>
                  <a:pt x="6766625" y="828065"/>
                </a:cubicBezTo>
                <a:cubicBezTo>
                  <a:pt x="6766625" y="875114"/>
                  <a:pt x="6766625" y="875114"/>
                  <a:pt x="6766625" y="875114"/>
                </a:cubicBezTo>
                <a:cubicBezTo>
                  <a:pt x="6789146" y="875114"/>
                  <a:pt x="6789146" y="875114"/>
                  <a:pt x="6789146" y="875114"/>
                </a:cubicBezTo>
                <a:cubicBezTo>
                  <a:pt x="6789146" y="997442"/>
                  <a:pt x="6789146" y="997442"/>
                  <a:pt x="6789146" y="997442"/>
                </a:cubicBezTo>
                <a:cubicBezTo>
                  <a:pt x="6807915" y="997442"/>
                  <a:pt x="6807915" y="997442"/>
                  <a:pt x="6807915" y="997442"/>
                </a:cubicBezTo>
                <a:cubicBezTo>
                  <a:pt x="6807915" y="978622"/>
                  <a:pt x="6807915" y="978622"/>
                  <a:pt x="6807915" y="978622"/>
                </a:cubicBezTo>
                <a:cubicBezTo>
                  <a:pt x="6824806" y="978622"/>
                  <a:pt x="6824806" y="978622"/>
                  <a:pt x="6824806" y="978622"/>
                </a:cubicBezTo>
                <a:cubicBezTo>
                  <a:pt x="6824806" y="940983"/>
                  <a:pt x="6824806" y="940983"/>
                  <a:pt x="6824806" y="940983"/>
                </a:cubicBezTo>
                <a:cubicBezTo>
                  <a:pt x="6862342" y="940983"/>
                  <a:pt x="6862342" y="940983"/>
                  <a:pt x="6862342" y="940983"/>
                </a:cubicBezTo>
                <a:cubicBezTo>
                  <a:pt x="6862342" y="924045"/>
                  <a:pt x="6862342" y="924045"/>
                  <a:pt x="6862342" y="924045"/>
                </a:cubicBezTo>
                <a:cubicBezTo>
                  <a:pt x="6967444" y="924045"/>
                  <a:pt x="6967444" y="924045"/>
                  <a:pt x="6967444" y="924045"/>
                </a:cubicBezTo>
                <a:cubicBezTo>
                  <a:pt x="6967444" y="875114"/>
                  <a:pt x="6967444" y="875114"/>
                  <a:pt x="6967444" y="875114"/>
                </a:cubicBezTo>
                <a:cubicBezTo>
                  <a:pt x="7008734" y="875114"/>
                  <a:pt x="7008734" y="875114"/>
                  <a:pt x="7008734" y="875114"/>
                </a:cubicBezTo>
                <a:cubicBezTo>
                  <a:pt x="7008734" y="845002"/>
                  <a:pt x="7008734" y="845002"/>
                  <a:pt x="7008734" y="845002"/>
                </a:cubicBezTo>
                <a:cubicBezTo>
                  <a:pt x="7046270" y="845002"/>
                  <a:pt x="7046270" y="845002"/>
                  <a:pt x="7046270" y="845002"/>
                </a:cubicBezTo>
                <a:cubicBezTo>
                  <a:pt x="7046270" y="875114"/>
                  <a:pt x="7046270" y="875114"/>
                  <a:pt x="7046270" y="875114"/>
                </a:cubicBezTo>
                <a:cubicBezTo>
                  <a:pt x="7061285" y="875114"/>
                  <a:pt x="7061285" y="875114"/>
                  <a:pt x="7061285" y="875114"/>
                </a:cubicBezTo>
                <a:cubicBezTo>
                  <a:pt x="7061285" y="858176"/>
                  <a:pt x="7061285" y="858176"/>
                  <a:pt x="7061285" y="858176"/>
                </a:cubicBezTo>
                <a:cubicBezTo>
                  <a:pt x="7074423" y="858176"/>
                  <a:pt x="7074423" y="858176"/>
                  <a:pt x="7074423" y="858176"/>
                </a:cubicBezTo>
                <a:cubicBezTo>
                  <a:pt x="7074423" y="835593"/>
                  <a:pt x="7074423" y="835593"/>
                  <a:pt x="7074423" y="835593"/>
                </a:cubicBezTo>
                <a:cubicBezTo>
                  <a:pt x="7138235" y="835593"/>
                  <a:pt x="7138235" y="835593"/>
                  <a:pt x="7138235" y="835593"/>
                </a:cubicBezTo>
                <a:cubicBezTo>
                  <a:pt x="7138235" y="404622"/>
                  <a:pt x="7138235" y="404622"/>
                  <a:pt x="7138235" y="404622"/>
                </a:cubicBezTo>
                <a:cubicBezTo>
                  <a:pt x="7164510" y="404622"/>
                  <a:pt x="7164510" y="404622"/>
                  <a:pt x="7164510" y="404622"/>
                </a:cubicBezTo>
                <a:cubicBezTo>
                  <a:pt x="7164510" y="395213"/>
                  <a:pt x="7164510" y="395213"/>
                  <a:pt x="7164510" y="395213"/>
                </a:cubicBezTo>
                <a:cubicBezTo>
                  <a:pt x="7202046" y="395213"/>
                  <a:pt x="7202046" y="395213"/>
                  <a:pt x="7202046" y="395213"/>
                </a:cubicBezTo>
                <a:cubicBezTo>
                  <a:pt x="7202046" y="383921"/>
                  <a:pt x="7202046" y="383921"/>
                  <a:pt x="7202046" y="383921"/>
                </a:cubicBezTo>
                <a:cubicBezTo>
                  <a:pt x="7254597" y="383921"/>
                  <a:pt x="7254597" y="383921"/>
                  <a:pt x="7254597" y="383921"/>
                </a:cubicBezTo>
                <a:cubicBezTo>
                  <a:pt x="7254597" y="350045"/>
                  <a:pt x="7254597" y="350045"/>
                  <a:pt x="7254597" y="350045"/>
                </a:cubicBezTo>
                <a:cubicBezTo>
                  <a:pt x="7263981" y="350045"/>
                  <a:pt x="7263981" y="350045"/>
                  <a:pt x="7263981" y="350045"/>
                </a:cubicBezTo>
                <a:cubicBezTo>
                  <a:pt x="7263981" y="334990"/>
                  <a:pt x="7263981" y="334990"/>
                  <a:pt x="7263981" y="334990"/>
                </a:cubicBezTo>
                <a:cubicBezTo>
                  <a:pt x="7271489" y="334990"/>
                  <a:pt x="7271489" y="334990"/>
                  <a:pt x="7271489" y="334990"/>
                </a:cubicBezTo>
                <a:cubicBezTo>
                  <a:pt x="7271489" y="323698"/>
                  <a:pt x="7271489" y="323698"/>
                  <a:pt x="7271489" y="323698"/>
                </a:cubicBezTo>
                <a:cubicBezTo>
                  <a:pt x="7288380" y="323698"/>
                  <a:pt x="7288380" y="323698"/>
                  <a:pt x="7288380" y="323698"/>
                </a:cubicBezTo>
                <a:cubicBezTo>
                  <a:pt x="7288380" y="291705"/>
                  <a:pt x="7288380" y="291705"/>
                  <a:pt x="7288380" y="291705"/>
                </a:cubicBezTo>
                <a:cubicBezTo>
                  <a:pt x="7301518" y="291705"/>
                  <a:pt x="7301518" y="291705"/>
                  <a:pt x="7301518" y="291705"/>
                </a:cubicBezTo>
                <a:cubicBezTo>
                  <a:pt x="7301518" y="265357"/>
                  <a:pt x="7301518" y="265357"/>
                  <a:pt x="7301518" y="265357"/>
                </a:cubicBezTo>
                <a:cubicBezTo>
                  <a:pt x="7339054" y="265357"/>
                  <a:pt x="7339054" y="265357"/>
                  <a:pt x="7339054" y="265357"/>
                </a:cubicBezTo>
                <a:cubicBezTo>
                  <a:pt x="7339054" y="201370"/>
                  <a:pt x="7339054" y="201370"/>
                  <a:pt x="7339054" y="201370"/>
                </a:cubicBezTo>
                <a:cubicBezTo>
                  <a:pt x="7354069" y="201370"/>
                  <a:pt x="7354069" y="201370"/>
                  <a:pt x="7354069" y="201370"/>
                </a:cubicBezTo>
                <a:cubicBezTo>
                  <a:pt x="7354069" y="127974"/>
                  <a:pt x="7354069" y="127974"/>
                  <a:pt x="7354069" y="127974"/>
                </a:cubicBezTo>
                <a:cubicBezTo>
                  <a:pt x="7372837" y="127974"/>
                  <a:pt x="7372837" y="127974"/>
                  <a:pt x="7372837" y="127974"/>
                </a:cubicBezTo>
                <a:cubicBezTo>
                  <a:pt x="7372837" y="86570"/>
                  <a:pt x="7372837" y="86570"/>
                  <a:pt x="7372837" y="86570"/>
                </a:cubicBezTo>
                <a:cubicBezTo>
                  <a:pt x="7385975" y="86570"/>
                  <a:pt x="7385975" y="86570"/>
                  <a:pt x="7385975" y="86570"/>
                </a:cubicBezTo>
                <a:cubicBezTo>
                  <a:pt x="7385975" y="0"/>
                  <a:pt x="7385975" y="0"/>
                  <a:pt x="7385975" y="0"/>
                </a:cubicBezTo>
                <a:cubicBezTo>
                  <a:pt x="7395359" y="0"/>
                  <a:pt x="7395359" y="0"/>
                  <a:pt x="7395359" y="0"/>
                </a:cubicBezTo>
                <a:cubicBezTo>
                  <a:pt x="7395359" y="86570"/>
                  <a:pt x="7395359" y="86570"/>
                  <a:pt x="7395359" y="86570"/>
                </a:cubicBezTo>
                <a:cubicBezTo>
                  <a:pt x="7408496" y="86570"/>
                  <a:pt x="7408496" y="86570"/>
                  <a:pt x="7408496" y="86570"/>
                </a:cubicBezTo>
                <a:cubicBezTo>
                  <a:pt x="7408496" y="127974"/>
                  <a:pt x="7408496" y="127974"/>
                  <a:pt x="7408496" y="127974"/>
                </a:cubicBezTo>
                <a:cubicBezTo>
                  <a:pt x="7416004" y="127974"/>
                  <a:pt x="7416004" y="127974"/>
                  <a:pt x="7416004" y="127974"/>
                </a:cubicBezTo>
                <a:cubicBezTo>
                  <a:pt x="7416004" y="201370"/>
                  <a:pt x="7416004" y="201370"/>
                  <a:pt x="7416004" y="201370"/>
                </a:cubicBezTo>
                <a:cubicBezTo>
                  <a:pt x="7423511" y="201370"/>
                  <a:pt x="7423511" y="201370"/>
                  <a:pt x="7423511" y="201370"/>
                </a:cubicBezTo>
                <a:cubicBezTo>
                  <a:pt x="7423511" y="225836"/>
                  <a:pt x="7423511" y="225836"/>
                  <a:pt x="7423511" y="225836"/>
                </a:cubicBezTo>
                <a:cubicBezTo>
                  <a:pt x="7438526" y="225836"/>
                  <a:pt x="7438526" y="225836"/>
                  <a:pt x="7438526" y="225836"/>
                </a:cubicBezTo>
                <a:cubicBezTo>
                  <a:pt x="7438526" y="265357"/>
                  <a:pt x="7438526" y="265357"/>
                  <a:pt x="7438526" y="265357"/>
                </a:cubicBezTo>
                <a:cubicBezTo>
                  <a:pt x="7449786" y="265357"/>
                  <a:pt x="7449786" y="265357"/>
                  <a:pt x="7449786" y="265357"/>
                </a:cubicBezTo>
                <a:cubicBezTo>
                  <a:pt x="7449786" y="302996"/>
                  <a:pt x="7449786" y="302996"/>
                  <a:pt x="7449786" y="302996"/>
                </a:cubicBezTo>
                <a:cubicBezTo>
                  <a:pt x="7459171" y="302996"/>
                  <a:pt x="7459171" y="302996"/>
                  <a:pt x="7459171" y="302996"/>
                </a:cubicBezTo>
                <a:cubicBezTo>
                  <a:pt x="7459171" y="265357"/>
                  <a:pt x="7459171" y="265357"/>
                  <a:pt x="7459171" y="265357"/>
                </a:cubicBezTo>
                <a:cubicBezTo>
                  <a:pt x="7474185" y="265357"/>
                  <a:pt x="7474185" y="265357"/>
                  <a:pt x="7474185" y="265357"/>
                </a:cubicBezTo>
                <a:cubicBezTo>
                  <a:pt x="7474185" y="302996"/>
                  <a:pt x="7474185" y="302996"/>
                  <a:pt x="7474185" y="302996"/>
                </a:cubicBezTo>
                <a:cubicBezTo>
                  <a:pt x="7479816" y="302996"/>
                  <a:pt x="7479816" y="302996"/>
                  <a:pt x="7479816" y="302996"/>
                </a:cubicBezTo>
                <a:cubicBezTo>
                  <a:pt x="7479816" y="323698"/>
                  <a:pt x="7479816" y="323698"/>
                  <a:pt x="7479816" y="323698"/>
                </a:cubicBezTo>
                <a:cubicBezTo>
                  <a:pt x="7500461" y="323698"/>
                  <a:pt x="7500461" y="323698"/>
                  <a:pt x="7500461" y="323698"/>
                </a:cubicBezTo>
                <a:cubicBezTo>
                  <a:pt x="7500461" y="350045"/>
                  <a:pt x="7500461" y="350045"/>
                  <a:pt x="7500461" y="350045"/>
                </a:cubicBezTo>
                <a:cubicBezTo>
                  <a:pt x="7500461" y="366983"/>
                  <a:pt x="7500461" y="366983"/>
                  <a:pt x="7500461" y="366983"/>
                </a:cubicBezTo>
                <a:cubicBezTo>
                  <a:pt x="7500461" y="404622"/>
                  <a:pt x="7500461" y="404622"/>
                  <a:pt x="7500461" y="404622"/>
                </a:cubicBezTo>
                <a:cubicBezTo>
                  <a:pt x="7500461" y="425324"/>
                  <a:pt x="7500461" y="425324"/>
                  <a:pt x="7500461" y="425324"/>
                </a:cubicBezTo>
                <a:cubicBezTo>
                  <a:pt x="7500461" y="459199"/>
                  <a:pt x="7500461" y="459199"/>
                  <a:pt x="7500461" y="459199"/>
                </a:cubicBezTo>
                <a:cubicBezTo>
                  <a:pt x="7703157" y="459199"/>
                  <a:pt x="7703157" y="459199"/>
                  <a:pt x="7703157" y="459199"/>
                </a:cubicBezTo>
                <a:cubicBezTo>
                  <a:pt x="7703157" y="395213"/>
                  <a:pt x="7703157" y="395213"/>
                  <a:pt x="7703157" y="395213"/>
                </a:cubicBezTo>
                <a:cubicBezTo>
                  <a:pt x="7720048" y="395213"/>
                  <a:pt x="7720048" y="395213"/>
                  <a:pt x="7720048" y="395213"/>
                </a:cubicBezTo>
                <a:cubicBezTo>
                  <a:pt x="7720048" y="387685"/>
                  <a:pt x="7720048" y="387685"/>
                  <a:pt x="7720048" y="387685"/>
                </a:cubicBezTo>
                <a:cubicBezTo>
                  <a:pt x="7744447" y="387685"/>
                  <a:pt x="7744447" y="387685"/>
                  <a:pt x="7744447" y="387685"/>
                </a:cubicBezTo>
                <a:cubicBezTo>
                  <a:pt x="7744447" y="368865"/>
                  <a:pt x="7744447" y="368865"/>
                  <a:pt x="7744447" y="368865"/>
                </a:cubicBezTo>
                <a:cubicBezTo>
                  <a:pt x="7753831" y="368865"/>
                  <a:pt x="7753831" y="368865"/>
                  <a:pt x="7753831" y="368865"/>
                </a:cubicBezTo>
                <a:cubicBezTo>
                  <a:pt x="7753831" y="361337"/>
                  <a:pt x="7753831" y="361337"/>
                  <a:pt x="7753831" y="361337"/>
                </a:cubicBezTo>
                <a:cubicBezTo>
                  <a:pt x="7832657" y="361337"/>
                  <a:pt x="7832657" y="361337"/>
                  <a:pt x="7832657" y="361337"/>
                </a:cubicBezTo>
                <a:cubicBezTo>
                  <a:pt x="7832657" y="368865"/>
                  <a:pt x="7832657" y="368865"/>
                  <a:pt x="7832657" y="368865"/>
                </a:cubicBezTo>
                <a:cubicBezTo>
                  <a:pt x="7836411" y="368865"/>
                  <a:pt x="7836411" y="368865"/>
                  <a:pt x="7836411" y="368865"/>
                </a:cubicBezTo>
                <a:cubicBezTo>
                  <a:pt x="7836411" y="387685"/>
                  <a:pt x="7836411" y="387685"/>
                  <a:pt x="7836411" y="387685"/>
                </a:cubicBezTo>
                <a:cubicBezTo>
                  <a:pt x="7843918" y="387685"/>
                  <a:pt x="7843918" y="387685"/>
                  <a:pt x="7843918" y="387685"/>
                </a:cubicBezTo>
                <a:cubicBezTo>
                  <a:pt x="7843918" y="395213"/>
                  <a:pt x="7843918" y="395213"/>
                  <a:pt x="7843918" y="395213"/>
                </a:cubicBezTo>
                <a:cubicBezTo>
                  <a:pt x="7883332" y="395213"/>
                  <a:pt x="7883332" y="395213"/>
                  <a:pt x="7883332" y="395213"/>
                </a:cubicBezTo>
                <a:cubicBezTo>
                  <a:pt x="7883332" y="675626"/>
                  <a:pt x="7883332" y="675626"/>
                  <a:pt x="7883332" y="675626"/>
                </a:cubicBezTo>
                <a:cubicBezTo>
                  <a:pt x="7952774" y="675626"/>
                  <a:pt x="7952774" y="675626"/>
                  <a:pt x="7952774" y="675626"/>
                </a:cubicBezTo>
                <a:cubicBezTo>
                  <a:pt x="7952774" y="685035"/>
                  <a:pt x="7952774" y="685035"/>
                  <a:pt x="7952774" y="685035"/>
                </a:cubicBezTo>
                <a:cubicBezTo>
                  <a:pt x="7988433" y="685035"/>
                  <a:pt x="7988433" y="685035"/>
                  <a:pt x="7988433" y="685035"/>
                </a:cubicBezTo>
                <a:cubicBezTo>
                  <a:pt x="7988433" y="705737"/>
                  <a:pt x="7988433" y="705737"/>
                  <a:pt x="7988433" y="705737"/>
                </a:cubicBezTo>
                <a:cubicBezTo>
                  <a:pt x="7997818" y="705737"/>
                  <a:pt x="7997818" y="705737"/>
                  <a:pt x="7997818" y="705737"/>
                </a:cubicBezTo>
                <a:cubicBezTo>
                  <a:pt x="7997818" y="724557"/>
                  <a:pt x="7997818" y="724557"/>
                  <a:pt x="7997818" y="724557"/>
                </a:cubicBezTo>
                <a:cubicBezTo>
                  <a:pt x="8012832" y="724557"/>
                  <a:pt x="8012832" y="724557"/>
                  <a:pt x="8012832" y="724557"/>
                </a:cubicBezTo>
                <a:cubicBezTo>
                  <a:pt x="8012832" y="1102832"/>
                  <a:pt x="8012832" y="1102832"/>
                  <a:pt x="8012832" y="1102832"/>
                </a:cubicBezTo>
                <a:cubicBezTo>
                  <a:pt x="8031600" y="1102832"/>
                  <a:pt x="8031600" y="1102832"/>
                  <a:pt x="8031600" y="1102832"/>
                </a:cubicBezTo>
                <a:cubicBezTo>
                  <a:pt x="8031600" y="940983"/>
                  <a:pt x="8031600" y="940983"/>
                  <a:pt x="8031600" y="940983"/>
                </a:cubicBezTo>
                <a:cubicBezTo>
                  <a:pt x="8040984" y="940983"/>
                  <a:pt x="8040984" y="940983"/>
                  <a:pt x="8040984" y="940983"/>
                </a:cubicBezTo>
                <a:cubicBezTo>
                  <a:pt x="8040984" y="833711"/>
                  <a:pt x="8040984" y="833711"/>
                  <a:pt x="8040984" y="833711"/>
                </a:cubicBezTo>
                <a:cubicBezTo>
                  <a:pt x="8044738" y="833711"/>
                  <a:pt x="8044738" y="833711"/>
                  <a:pt x="8044738" y="833711"/>
                </a:cubicBezTo>
                <a:cubicBezTo>
                  <a:pt x="8044738" y="668098"/>
                  <a:pt x="8044738" y="668098"/>
                  <a:pt x="8044738" y="668098"/>
                </a:cubicBezTo>
                <a:cubicBezTo>
                  <a:pt x="8099166" y="668098"/>
                  <a:pt x="8099166" y="668098"/>
                  <a:pt x="8099166" y="668098"/>
                </a:cubicBezTo>
                <a:cubicBezTo>
                  <a:pt x="8099166" y="658688"/>
                  <a:pt x="8099166" y="658688"/>
                  <a:pt x="8099166" y="658688"/>
                </a:cubicBezTo>
                <a:cubicBezTo>
                  <a:pt x="8123564" y="658688"/>
                  <a:pt x="8123564" y="658688"/>
                  <a:pt x="8123564" y="658688"/>
                </a:cubicBezTo>
                <a:cubicBezTo>
                  <a:pt x="8123564" y="668098"/>
                  <a:pt x="8123564" y="668098"/>
                  <a:pt x="8123564" y="668098"/>
                </a:cubicBezTo>
                <a:cubicBezTo>
                  <a:pt x="8127318" y="668098"/>
                  <a:pt x="8127318" y="668098"/>
                  <a:pt x="8127318" y="668098"/>
                </a:cubicBezTo>
                <a:cubicBezTo>
                  <a:pt x="8127318" y="624812"/>
                  <a:pt x="8127318" y="624812"/>
                  <a:pt x="8127318" y="624812"/>
                </a:cubicBezTo>
                <a:cubicBezTo>
                  <a:pt x="8140456" y="624812"/>
                  <a:pt x="8140456" y="624812"/>
                  <a:pt x="8140456" y="624812"/>
                </a:cubicBezTo>
                <a:cubicBezTo>
                  <a:pt x="8140456" y="668098"/>
                  <a:pt x="8140456" y="668098"/>
                  <a:pt x="8140456" y="668098"/>
                </a:cubicBezTo>
                <a:cubicBezTo>
                  <a:pt x="8223036" y="668098"/>
                  <a:pt x="8223036" y="668098"/>
                  <a:pt x="8223036" y="668098"/>
                </a:cubicBezTo>
                <a:cubicBezTo>
                  <a:pt x="8223036" y="833711"/>
                  <a:pt x="8223036" y="833711"/>
                  <a:pt x="8223036" y="833711"/>
                </a:cubicBezTo>
                <a:cubicBezTo>
                  <a:pt x="8226789" y="833711"/>
                  <a:pt x="8226789" y="833711"/>
                  <a:pt x="8226789" y="833711"/>
                </a:cubicBezTo>
                <a:cubicBezTo>
                  <a:pt x="8226789" y="863822"/>
                  <a:pt x="8226789" y="863822"/>
                  <a:pt x="8226789" y="863822"/>
                </a:cubicBezTo>
                <a:cubicBezTo>
                  <a:pt x="8238050" y="863822"/>
                  <a:pt x="8238050" y="863822"/>
                  <a:pt x="8238050" y="863822"/>
                </a:cubicBezTo>
                <a:cubicBezTo>
                  <a:pt x="8238050" y="880760"/>
                  <a:pt x="8238050" y="880760"/>
                  <a:pt x="8238050" y="880760"/>
                </a:cubicBezTo>
                <a:cubicBezTo>
                  <a:pt x="8269956" y="880760"/>
                  <a:pt x="8269956" y="880760"/>
                  <a:pt x="8269956" y="880760"/>
                </a:cubicBezTo>
                <a:cubicBezTo>
                  <a:pt x="8269956" y="745258"/>
                  <a:pt x="8269956" y="745258"/>
                  <a:pt x="8269956" y="745258"/>
                </a:cubicBezTo>
                <a:cubicBezTo>
                  <a:pt x="8290601" y="745258"/>
                  <a:pt x="8290601" y="745258"/>
                  <a:pt x="8290601" y="745258"/>
                </a:cubicBezTo>
                <a:cubicBezTo>
                  <a:pt x="8290601" y="715147"/>
                  <a:pt x="8290601" y="715147"/>
                  <a:pt x="8290601" y="715147"/>
                </a:cubicBezTo>
                <a:cubicBezTo>
                  <a:pt x="8322507" y="715147"/>
                  <a:pt x="8322507" y="715147"/>
                  <a:pt x="8322507" y="715147"/>
                </a:cubicBezTo>
                <a:cubicBezTo>
                  <a:pt x="8322507" y="647396"/>
                  <a:pt x="8322507" y="647396"/>
                  <a:pt x="8322507" y="647396"/>
                </a:cubicBezTo>
                <a:cubicBezTo>
                  <a:pt x="8395703" y="647396"/>
                  <a:pt x="8395703" y="647396"/>
                  <a:pt x="8395703" y="647396"/>
                </a:cubicBezTo>
                <a:cubicBezTo>
                  <a:pt x="8395703" y="636104"/>
                  <a:pt x="8395703" y="636104"/>
                  <a:pt x="8395703" y="636104"/>
                </a:cubicBezTo>
                <a:cubicBezTo>
                  <a:pt x="8420102" y="636104"/>
                  <a:pt x="8420102" y="636104"/>
                  <a:pt x="8420102" y="636104"/>
                </a:cubicBezTo>
                <a:cubicBezTo>
                  <a:pt x="8420102" y="647396"/>
                  <a:pt x="8420102" y="647396"/>
                  <a:pt x="8420102" y="647396"/>
                </a:cubicBezTo>
                <a:cubicBezTo>
                  <a:pt x="8448254" y="647396"/>
                  <a:pt x="8448254" y="647396"/>
                  <a:pt x="8448254" y="647396"/>
                </a:cubicBezTo>
                <a:cubicBezTo>
                  <a:pt x="8448254" y="624812"/>
                  <a:pt x="8448254" y="624812"/>
                  <a:pt x="8448254" y="624812"/>
                </a:cubicBezTo>
                <a:cubicBezTo>
                  <a:pt x="8470776" y="624812"/>
                  <a:pt x="8470776" y="624812"/>
                  <a:pt x="8470776" y="624812"/>
                </a:cubicBezTo>
                <a:cubicBezTo>
                  <a:pt x="8470776" y="647396"/>
                  <a:pt x="8470776" y="647396"/>
                  <a:pt x="8470776" y="647396"/>
                </a:cubicBezTo>
                <a:cubicBezTo>
                  <a:pt x="8562740" y="647396"/>
                  <a:pt x="8562740" y="647396"/>
                  <a:pt x="8562740" y="647396"/>
                </a:cubicBezTo>
                <a:cubicBezTo>
                  <a:pt x="8562740" y="715147"/>
                  <a:pt x="8562740" y="715147"/>
                  <a:pt x="8562740" y="715147"/>
                </a:cubicBezTo>
                <a:cubicBezTo>
                  <a:pt x="8562740" y="745258"/>
                  <a:pt x="8562740" y="745258"/>
                  <a:pt x="8562740" y="745258"/>
                </a:cubicBezTo>
                <a:cubicBezTo>
                  <a:pt x="8562740" y="954156"/>
                  <a:pt x="8562740" y="954156"/>
                  <a:pt x="8562740" y="954156"/>
                </a:cubicBezTo>
                <a:cubicBezTo>
                  <a:pt x="8589015" y="954156"/>
                  <a:pt x="8589015" y="954156"/>
                  <a:pt x="8589015" y="954156"/>
                </a:cubicBezTo>
                <a:cubicBezTo>
                  <a:pt x="8589015" y="933455"/>
                  <a:pt x="8589015" y="933455"/>
                  <a:pt x="8589015" y="933455"/>
                </a:cubicBezTo>
                <a:cubicBezTo>
                  <a:pt x="8596522" y="933455"/>
                  <a:pt x="8596522" y="933455"/>
                  <a:pt x="8596522" y="933455"/>
                </a:cubicBezTo>
                <a:cubicBezTo>
                  <a:pt x="8596522" y="916517"/>
                  <a:pt x="8596522" y="916517"/>
                  <a:pt x="8596522" y="916517"/>
                </a:cubicBezTo>
                <a:cubicBezTo>
                  <a:pt x="8620921" y="916517"/>
                  <a:pt x="8620921" y="916517"/>
                  <a:pt x="8620921" y="916517"/>
                </a:cubicBezTo>
                <a:cubicBezTo>
                  <a:pt x="8620921" y="933455"/>
                  <a:pt x="8620921" y="933455"/>
                  <a:pt x="8620921" y="933455"/>
                </a:cubicBezTo>
                <a:cubicBezTo>
                  <a:pt x="8626552" y="933455"/>
                  <a:pt x="8626552" y="933455"/>
                  <a:pt x="8626552" y="933455"/>
                </a:cubicBezTo>
                <a:cubicBezTo>
                  <a:pt x="8626552" y="856294"/>
                  <a:pt x="8626552" y="856294"/>
                  <a:pt x="8626552" y="856294"/>
                </a:cubicBezTo>
                <a:cubicBezTo>
                  <a:pt x="8647196" y="856294"/>
                  <a:pt x="8647196" y="856294"/>
                  <a:pt x="8647196" y="856294"/>
                </a:cubicBezTo>
                <a:cubicBezTo>
                  <a:pt x="8647196" y="833711"/>
                  <a:pt x="8647196" y="833711"/>
                  <a:pt x="8647196" y="833711"/>
                </a:cubicBezTo>
                <a:cubicBezTo>
                  <a:pt x="8669718" y="833711"/>
                  <a:pt x="8669718" y="833711"/>
                  <a:pt x="8669718" y="833711"/>
                </a:cubicBezTo>
                <a:cubicBezTo>
                  <a:pt x="8669718" y="846884"/>
                  <a:pt x="8669718" y="846884"/>
                  <a:pt x="8669718" y="846884"/>
                </a:cubicBezTo>
                <a:cubicBezTo>
                  <a:pt x="8688486" y="846884"/>
                  <a:pt x="8688486" y="846884"/>
                  <a:pt x="8688486" y="846884"/>
                </a:cubicBezTo>
                <a:cubicBezTo>
                  <a:pt x="8688486" y="833711"/>
                  <a:pt x="8688486" y="833711"/>
                  <a:pt x="8688486" y="833711"/>
                </a:cubicBezTo>
                <a:cubicBezTo>
                  <a:pt x="8699748" y="833711"/>
                  <a:pt x="8699748" y="833711"/>
                  <a:pt x="8699748" y="833711"/>
                </a:cubicBezTo>
                <a:cubicBezTo>
                  <a:pt x="8699748" y="692563"/>
                  <a:pt x="8699748" y="692563"/>
                  <a:pt x="8699748" y="692563"/>
                </a:cubicBezTo>
                <a:cubicBezTo>
                  <a:pt x="8716639" y="692563"/>
                  <a:pt x="8716639" y="692563"/>
                  <a:pt x="8716639" y="692563"/>
                </a:cubicBezTo>
                <a:cubicBezTo>
                  <a:pt x="8716639" y="683153"/>
                  <a:pt x="8716639" y="683153"/>
                  <a:pt x="8716639" y="683153"/>
                </a:cubicBezTo>
                <a:cubicBezTo>
                  <a:pt x="8827371" y="683153"/>
                  <a:pt x="8827371" y="683153"/>
                  <a:pt x="8827371" y="683153"/>
                </a:cubicBezTo>
                <a:cubicBezTo>
                  <a:pt x="8827371" y="692563"/>
                  <a:pt x="8827371" y="692563"/>
                  <a:pt x="8827371" y="692563"/>
                </a:cubicBezTo>
                <a:cubicBezTo>
                  <a:pt x="8849893" y="692563"/>
                  <a:pt x="8849893" y="692563"/>
                  <a:pt x="8849893" y="692563"/>
                </a:cubicBezTo>
                <a:cubicBezTo>
                  <a:pt x="8849893" y="675626"/>
                  <a:pt x="8849893" y="675626"/>
                  <a:pt x="8849893" y="675626"/>
                </a:cubicBezTo>
                <a:cubicBezTo>
                  <a:pt x="8864908" y="675626"/>
                  <a:pt x="8864908" y="675626"/>
                  <a:pt x="8864908" y="675626"/>
                </a:cubicBezTo>
                <a:cubicBezTo>
                  <a:pt x="8864908" y="692563"/>
                  <a:pt x="8864908" y="692563"/>
                  <a:pt x="8864908" y="692563"/>
                </a:cubicBezTo>
                <a:cubicBezTo>
                  <a:pt x="8889306" y="692563"/>
                  <a:pt x="8889306" y="692563"/>
                  <a:pt x="8889306" y="692563"/>
                </a:cubicBezTo>
                <a:cubicBezTo>
                  <a:pt x="8889306" y="807363"/>
                  <a:pt x="8889306" y="807363"/>
                  <a:pt x="8889306" y="807363"/>
                </a:cubicBezTo>
                <a:cubicBezTo>
                  <a:pt x="8906198" y="807363"/>
                  <a:pt x="8906198" y="807363"/>
                  <a:pt x="8906198" y="807363"/>
                </a:cubicBezTo>
                <a:cubicBezTo>
                  <a:pt x="8906198" y="833711"/>
                  <a:pt x="8906198" y="833711"/>
                  <a:pt x="8906198" y="833711"/>
                </a:cubicBezTo>
                <a:cubicBezTo>
                  <a:pt x="8936226" y="833711"/>
                  <a:pt x="8936226" y="833711"/>
                  <a:pt x="8936226" y="833711"/>
                </a:cubicBezTo>
                <a:cubicBezTo>
                  <a:pt x="8936226" y="850648"/>
                  <a:pt x="8936226" y="850648"/>
                  <a:pt x="8936226" y="850648"/>
                </a:cubicBezTo>
                <a:cubicBezTo>
                  <a:pt x="8979394" y="850648"/>
                  <a:pt x="8979394" y="850648"/>
                  <a:pt x="8979394" y="850648"/>
                </a:cubicBezTo>
                <a:cubicBezTo>
                  <a:pt x="8979394" y="668098"/>
                  <a:pt x="8979394" y="668098"/>
                  <a:pt x="8979394" y="668098"/>
                </a:cubicBezTo>
                <a:cubicBezTo>
                  <a:pt x="9039452" y="668098"/>
                  <a:pt x="9039452" y="668098"/>
                  <a:pt x="9039452" y="668098"/>
                </a:cubicBezTo>
                <a:cubicBezTo>
                  <a:pt x="9039452" y="653042"/>
                  <a:pt x="9039452" y="653042"/>
                  <a:pt x="9039452" y="653042"/>
                </a:cubicBezTo>
                <a:cubicBezTo>
                  <a:pt x="9123908" y="653042"/>
                  <a:pt x="9123908" y="653042"/>
                  <a:pt x="9123908" y="653042"/>
                </a:cubicBezTo>
                <a:cubicBezTo>
                  <a:pt x="9123908" y="521304"/>
                  <a:pt x="9123908" y="521304"/>
                  <a:pt x="9123908" y="521304"/>
                </a:cubicBezTo>
                <a:cubicBezTo>
                  <a:pt x="9163322" y="521304"/>
                  <a:pt x="9163322" y="521304"/>
                  <a:pt x="9163322" y="521304"/>
                </a:cubicBezTo>
                <a:cubicBezTo>
                  <a:pt x="9163322" y="476137"/>
                  <a:pt x="9163322" y="476137"/>
                  <a:pt x="9163322" y="476137"/>
                </a:cubicBezTo>
                <a:cubicBezTo>
                  <a:pt x="9193350" y="476137"/>
                  <a:pt x="9193350" y="476137"/>
                  <a:pt x="9193350" y="476137"/>
                </a:cubicBezTo>
                <a:cubicBezTo>
                  <a:pt x="9193350" y="451672"/>
                  <a:pt x="9193350" y="451672"/>
                  <a:pt x="9193350" y="451672"/>
                </a:cubicBezTo>
                <a:cubicBezTo>
                  <a:pt x="9206488" y="451672"/>
                  <a:pt x="9206488" y="451672"/>
                  <a:pt x="9206488" y="451672"/>
                </a:cubicBezTo>
                <a:cubicBezTo>
                  <a:pt x="9206488" y="438498"/>
                  <a:pt x="9206488" y="438498"/>
                  <a:pt x="9206488" y="438498"/>
                </a:cubicBezTo>
                <a:cubicBezTo>
                  <a:pt x="9217750" y="438498"/>
                  <a:pt x="9217750" y="438498"/>
                  <a:pt x="9217750" y="438498"/>
                </a:cubicBezTo>
                <a:cubicBezTo>
                  <a:pt x="9217750" y="419678"/>
                  <a:pt x="9217750" y="419678"/>
                  <a:pt x="9217750" y="419678"/>
                </a:cubicBezTo>
                <a:cubicBezTo>
                  <a:pt x="9232764" y="419678"/>
                  <a:pt x="9232764" y="419678"/>
                  <a:pt x="9232764" y="419678"/>
                </a:cubicBezTo>
                <a:cubicBezTo>
                  <a:pt x="9232764" y="397095"/>
                  <a:pt x="9232764" y="397095"/>
                  <a:pt x="9232764" y="397095"/>
                </a:cubicBezTo>
                <a:cubicBezTo>
                  <a:pt x="9244025" y="397095"/>
                  <a:pt x="9244025" y="397095"/>
                  <a:pt x="9244025" y="397095"/>
                </a:cubicBezTo>
                <a:cubicBezTo>
                  <a:pt x="9244025" y="312406"/>
                  <a:pt x="9244025" y="312406"/>
                  <a:pt x="9244025" y="312406"/>
                </a:cubicBezTo>
                <a:cubicBezTo>
                  <a:pt x="9247778" y="312406"/>
                  <a:pt x="9247778" y="312406"/>
                  <a:pt x="9247778" y="312406"/>
                </a:cubicBezTo>
                <a:cubicBezTo>
                  <a:pt x="9247778" y="397095"/>
                  <a:pt x="9247778" y="397095"/>
                  <a:pt x="9247778" y="397095"/>
                </a:cubicBezTo>
                <a:cubicBezTo>
                  <a:pt x="9275931" y="397095"/>
                  <a:pt x="9275931" y="397095"/>
                  <a:pt x="9275931" y="397095"/>
                </a:cubicBezTo>
                <a:cubicBezTo>
                  <a:pt x="9275931" y="419678"/>
                  <a:pt x="9275931" y="419678"/>
                  <a:pt x="9275931" y="419678"/>
                </a:cubicBezTo>
                <a:cubicBezTo>
                  <a:pt x="9300330" y="419678"/>
                  <a:pt x="9300330" y="419678"/>
                  <a:pt x="9300330" y="419678"/>
                </a:cubicBezTo>
                <a:cubicBezTo>
                  <a:pt x="9300330" y="438498"/>
                  <a:pt x="9300330" y="438498"/>
                  <a:pt x="9300330" y="438498"/>
                </a:cubicBezTo>
                <a:cubicBezTo>
                  <a:pt x="9324728" y="438498"/>
                  <a:pt x="9324728" y="438498"/>
                  <a:pt x="9324728" y="438498"/>
                </a:cubicBezTo>
                <a:cubicBezTo>
                  <a:pt x="9324728" y="451672"/>
                  <a:pt x="9324728" y="451672"/>
                  <a:pt x="9324728" y="451672"/>
                </a:cubicBezTo>
                <a:cubicBezTo>
                  <a:pt x="9337866" y="451672"/>
                  <a:pt x="9337866" y="451672"/>
                  <a:pt x="9337866" y="451672"/>
                </a:cubicBezTo>
                <a:cubicBezTo>
                  <a:pt x="9337866" y="476137"/>
                  <a:pt x="9337866" y="476137"/>
                  <a:pt x="9337866" y="476137"/>
                </a:cubicBezTo>
                <a:cubicBezTo>
                  <a:pt x="9351004" y="476137"/>
                  <a:pt x="9351004" y="476137"/>
                  <a:pt x="9351004" y="476137"/>
                </a:cubicBezTo>
                <a:cubicBezTo>
                  <a:pt x="9351004" y="410268"/>
                  <a:pt x="9351004" y="410268"/>
                  <a:pt x="9351004" y="410268"/>
                </a:cubicBezTo>
                <a:cubicBezTo>
                  <a:pt x="9396047" y="410268"/>
                  <a:pt x="9396047" y="410268"/>
                  <a:pt x="9396047" y="410268"/>
                </a:cubicBezTo>
                <a:cubicBezTo>
                  <a:pt x="9396047" y="344400"/>
                  <a:pt x="9396047" y="344400"/>
                  <a:pt x="9396047" y="344400"/>
                </a:cubicBezTo>
                <a:cubicBezTo>
                  <a:pt x="9420446" y="344400"/>
                  <a:pt x="9420446" y="344400"/>
                  <a:pt x="9420446" y="344400"/>
                </a:cubicBezTo>
                <a:cubicBezTo>
                  <a:pt x="9420446" y="333108"/>
                  <a:pt x="9420446" y="333108"/>
                  <a:pt x="9420446" y="333108"/>
                </a:cubicBezTo>
                <a:cubicBezTo>
                  <a:pt x="9499272" y="333108"/>
                  <a:pt x="9499272" y="333108"/>
                  <a:pt x="9499272" y="333108"/>
                </a:cubicBezTo>
                <a:cubicBezTo>
                  <a:pt x="9499272" y="227718"/>
                  <a:pt x="9499272" y="227718"/>
                  <a:pt x="9499272" y="227718"/>
                </a:cubicBezTo>
                <a:cubicBezTo>
                  <a:pt x="9510533" y="227718"/>
                  <a:pt x="9510533" y="227718"/>
                  <a:pt x="9510533" y="227718"/>
                </a:cubicBezTo>
                <a:cubicBezTo>
                  <a:pt x="9510533" y="333108"/>
                  <a:pt x="9510533" y="333108"/>
                  <a:pt x="9510533" y="333108"/>
                </a:cubicBezTo>
                <a:cubicBezTo>
                  <a:pt x="9510533" y="344400"/>
                  <a:pt x="9510533" y="344400"/>
                  <a:pt x="9510533" y="344400"/>
                </a:cubicBezTo>
                <a:cubicBezTo>
                  <a:pt x="9510533" y="410268"/>
                  <a:pt x="9510533" y="410268"/>
                  <a:pt x="9510533" y="410268"/>
                </a:cubicBezTo>
                <a:cubicBezTo>
                  <a:pt x="9510533" y="521304"/>
                  <a:pt x="9510533" y="521304"/>
                  <a:pt x="9510533" y="521304"/>
                </a:cubicBezTo>
                <a:cubicBezTo>
                  <a:pt x="9527424" y="521304"/>
                  <a:pt x="9527424" y="521304"/>
                  <a:pt x="9527424" y="521304"/>
                </a:cubicBezTo>
                <a:cubicBezTo>
                  <a:pt x="9527424" y="568353"/>
                  <a:pt x="9527424" y="568353"/>
                  <a:pt x="9527424" y="568353"/>
                </a:cubicBezTo>
                <a:cubicBezTo>
                  <a:pt x="9574345" y="568353"/>
                  <a:pt x="9574345" y="568353"/>
                  <a:pt x="9574345" y="568353"/>
                </a:cubicBezTo>
                <a:cubicBezTo>
                  <a:pt x="9574345" y="607875"/>
                  <a:pt x="9574345" y="607875"/>
                  <a:pt x="9574345" y="607875"/>
                </a:cubicBezTo>
                <a:cubicBezTo>
                  <a:pt x="9593113" y="607875"/>
                  <a:pt x="9593113" y="607875"/>
                  <a:pt x="9593113" y="607875"/>
                </a:cubicBezTo>
                <a:cubicBezTo>
                  <a:pt x="9593113" y="668098"/>
                  <a:pt x="9593113" y="668098"/>
                  <a:pt x="9593113" y="668098"/>
                </a:cubicBezTo>
                <a:cubicBezTo>
                  <a:pt x="9598744" y="668098"/>
                  <a:pt x="9598744" y="668098"/>
                  <a:pt x="9598744" y="668098"/>
                </a:cubicBezTo>
                <a:cubicBezTo>
                  <a:pt x="9598744" y="925927"/>
                  <a:pt x="9598744" y="925927"/>
                  <a:pt x="9598744" y="925927"/>
                </a:cubicBezTo>
                <a:cubicBezTo>
                  <a:pt x="9611881" y="925927"/>
                  <a:pt x="9611881" y="925927"/>
                  <a:pt x="9611881" y="925927"/>
                </a:cubicBezTo>
                <a:cubicBezTo>
                  <a:pt x="9611881" y="771606"/>
                  <a:pt x="9611881" y="771606"/>
                  <a:pt x="9611881" y="771606"/>
                </a:cubicBezTo>
                <a:cubicBezTo>
                  <a:pt x="9668186" y="771606"/>
                  <a:pt x="9668186" y="771606"/>
                  <a:pt x="9668186" y="771606"/>
                </a:cubicBezTo>
                <a:cubicBezTo>
                  <a:pt x="9668186" y="867586"/>
                  <a:pt x="9668186" y="867586"/>
                  <a:pt x="9668186" y="867586"/>
                </a:cubicBezTo>
                <a:cubicBezTo>
                  <a:pt x="9685077" y="867586"/>
                  <a:pt x="9685077" y="867586"/>
                  <a:pt x="9685077" y="867586"/>
                </a:cubicBezTo>
                <a:cubicBezTo>
                  <a:pt x="9685077" y="925927"/>
                  <a:pt x="9685077" y="925927"/>
                  <a:pt x="9685077" y="925927"/>
                </a:cubicBezTo>
                <a:cubicBezTo>
                  <a:pt x="9737628" y="925927"/>
                  <a:pt x="9737628" y="925927"/>
                  <a:pt x="9737628" y="925927"/>
                </a:cubicBezTo>
                <a:cubicBezTo>
                  <a:pt x="9737628" y="940983"/>
                  <a:pt x="9737628" y="940983"/>
                  <a:pt x="9737628" y="940983"/>
                </a:cubicBezTo>
                <a:cubicBezTo>
                  <a:pt x="9775165" y="940983"/>
                  <a:pt x="9775165" y="940983"/>
                  <a:pt x="9775165" y="940983"/>
                </a:cubicBezTo>
                <a:cubicBezTo>
                  <a:pt x="9775165" y="929691"/>
                  <a:pt x="9775165" y="929691"/>
                  <a:pt x="9775165" y="929691"/>
                </a:cubicBezTo>
                <a:cubicBezTo>
                  <a:pt x="9801440" y="929691"/>
                  <a:pt x="9801440" y="929691"/>
                  <a:pt x="9801440" y="929691"/>
                </a:cubicBezTo>
                <a:cubicBezTo>
                  <a:pt x="9801440" y="724557"/>
                  <a:pt x="9801440" y="724557"/>
                  <a:pt x="9801440" y="724557"/>
                </a:cubicBezTo>
                <a:cubicBezTo>
                  <a:pt x="9812701" y="724557"/>
                  <a:pt x="9812701" y="724557"/>
                  <a:pt x="9812701" y="724557"/>
                </a:cubicBezTo>
                <a:cubicBezTo>
                  <a:pt x="9812701" y="694445"/>
                  <a:pt x="9812701" y="694445"/>
                  <a:pt x="9812701" y="694445"/>
                </a:cubicBezTo>
                <a:cubicBezTo>
                  <a:pt x="9820208" y="694445"/>
                  <a:pt x="9820208" y="694445"/>
                  <a:pt x="9820208" y="694445"/>
                </a:cubicBezTo>
                <a:cubicBezTo>
                  <a:pt x="9820208" y="683153"/>
                  <a:pt x="9820208" y="683153"/>
                  <a:pt x="9820208" y="683153"/>
                </a:cubicBezTo>
                <a:cubicBezTo>
                  <a:pt x="9827715" y="683153"/>
                  <a:pt x="9827715" y="683153"/>
                  <a:pt x="9827715" y="683153"/>
                </a:cubicBezTo>
                <a:cubicBezTo>
                  <a:pt x="9827715" y="664334"/>
                  <a:pt x="9827715" y="664334"/>
                  <a:pt x="9827715" y="664334"/>
                </a:cubicBezTo>
                <a:cubicBezTo>
                  <a:pt x="9865252" y="664334"/>
                  <a:pt x="9865252" y="664334"/>
                  <a:pt x="9865252" y="664334"/>
                </a:cubicBezTo>
                <a:cubicBezTo>
                  <a:pt x="9865252" y="683153"/>
                  <a:pt x="9865252" y="683153"/>
                  <a:pt x="9865252" y="683153"/>
                </a:cubicBezTo>
                <a:cubicBezTo>
                  <a:pt x="9889650" y="683153"/>
                  <a:pt x="9889650" y="683153"/>
                  <a:pt x="9889650" y="683153"/>
                </a:cubicBezTo>
                <a:cubicBezTo>
                  <a:pt x="9889650" y="694445"/>
                  <a:pt x="9889650" y="694445"/>
                  <a:pt x="9889650" y="694445"/>
                </a:cubicBezTo>
                <a:cubicBezTo>
                  <a:pt x="9908419" y="694445"/>
                  <a:pt x="9908419" y="694445"/>
                  <a:pt x="9908419" y="694445"/>
                </a:cubicBezTo>
                <a:cubicBezTo>
                  <a:pt x="9908419" y="724557"/>
                  <a:pt x="9908419" y="724557"/>
                  <a:pt x="9908419" y="724557"/>
                </a:cubicBezTo>
                <a:cubicBezTo>
                  <a:pt x="9927187" y="724557"/>
                  <a:pt x="9927187" y="724557"/>
                  <a:pt x="9927187" y="724557"/>
                </a:cubicBezTo>
                <a:cubicBezTo>
                  <a:pt x="9927187" y="854412"/>
                  <a:pt x="9927187" y="854412"/>
                  <a:pt x="9927187" y="854412"/>
                </a:cubicBezTo>
                <a:cubicBezTo>
                  <a:pt x="9959093" y="854412"/>
                  <a:pt x="9959093" y="854412"/>
                  <a:pt x="9959093" y="854412"/>
                </a:cubicBezTo>
                <a:cubicBezTo>
                  <a:pt x="9959093" y="867586"/>
                  <a:pt x="9959093" y="867586"/>
                  <a:pt x="9959093" y="867586"/>
                </a:cubicBezTo>
                <a:cubicBezTo>
                  <a:pt x="9985368" y="867586"/>
                  <a:pt x="9985368" y="867586"/>
                  <a:pt x="9985368" y="867586"/>
                </a:cubicBezTo>
                <a:cubicBezTo>
                  <a:pt x="9985368" y="886406"/>
                  <a:pt x="9985368" y="886406"/>
                  <a:pt x="9985368" y="886406"/>
                </a:cubicBezTo>
                <a:cubicBezTo>
                  <a:pt x="10022905" y="886406"/>
                  <a:pt x="10022905" y="886406"/>
                  <a:pt x="10022905" y="886406"/>
                </a:cubicBezTo>
                <a:cubicBezTo>
                  <a:pt x="10022905" y="950393"/>
                  <a:pt x="10022905" y="950393"/>
                  <a:pt x="10022905" y="950393"/>
                </a:cubicBezTo>
                <a:cubicBezTo>
                  <a:pt x="10099854" y="950393"/>
                  <a:pt x="10099854" y="950393"/>
                  <a:pt x="10099854" y="950393"/>
                </a:cubicBezTo>
                <a:cubicBezTo>
                  <a:pt x="10099854" y="937219"/>
                  <a:pt x="10099854" y="937219"/>
                  <a:pt x="10099854" y="937219"/>
                </a:cubicBezTo>
                <a:cubicBezTo>
                  <a:pt x="10120499" y="937219"/>
                  <a:pt x="10120499" y="937219"/>
                  <a:pt x="10120499" y="937219"/>
                </a:cubicBezTo>
                <a:cubicBezTo>
                  <a:pt x="10120499" y="920281"/>
                  <a:pt x="10120499" y="920281"/>
                  <a:pt x="10120499" y="920281"/>
                </a:cubicBezTo>
                <a:cubicBezTo>
                  <a:pt x="10139267" y="920281"/>
                  <a:pt x="10139267" y="920281"/>
                  <a:pt x="10139267" y="920281"/>
                </a:cubicBezTo>
                <a:cubicBezTo>
                  <a:pt x="10139267" y="907107"/>
                  <a:pt x="10139267" y="907107"/>
                  <a:pt x="10139267" y="907107"/>
                </a:cubicBezTo>
                <a:cubicBezTo>
                  <a:pt x="10197449" y="907107"/>
                  <a:pt x="10197449" y="907107"/>
                  <a:pt x="10197449" y="907107"/>
                </a:cubicBezTo>
                <a:cubicBezTo>
                  <a:pt x="10197449" y="893934"/>
                  <a:pt x="10197449" y="893934"/>
                  <a:pt x="10197449" y="893934"/>
                </a:cubicBezTo>
                <a:cubicBezTo>
                  <a:pt x="10362609" y="893934"/>
                  <a:pt x="10362609" y="893934"/>
                  <a:pt x="10362609" y="893934"/>
                </a:cubicBezTo>
                <a:cubicBezTo>
                  <a:pt x="10362609" y="867586"/>
                  <a:pt x="10362609" y="867586"/>
                  <a:pt x="10362609" y="867586"/>
                </a:cubicBezTo>
                <a:cubicBezTo>
                  <a:pt x="10458327" y="867586"/>
                  <a:pt x="10458327" y="867586"/>
                  <a:pt x="10458327" y="867586"/>
                </a:cubicBezTo>
                <a:cubicBezTo>
                  <a:pt x="10458327" y="856294"/>
                  <a:pt x="10458327" y="856294"/>
                  <a:pt x="10458327" y="856294"/>
                </a:cubicBezTo>
                <a:cubicBezTo>
                  <a:pt x="10512754" y="856294"/>
                  <a:pt x="10512754" y="856294"/>
                  <a:pt x="10512754" y="856294"/>
                </a:cubicBezTo>
                <a:cubicBezTo>
                  <a:pt x="10512754" y="843120"/>
                  <a:pt x="10512754" y="843120"/>
                  <a:pt x="10512754" y="843120"/>
                </a:cubicBezTo>
                <a:cubicBezTo>
                  <a:pt x="10552167" y="843120"/>
                  <a:pt x="10552167" y="843120"/>
                  <a:pt x="10552167" y="843120"/>
                </a:cubicBezTo>
                <a:cubicBezTo>
                  <a:pt x="10552167" y="856294"/>
                  <a:pt x="10552167" y="856294"/>
                  <a:pt x="10552167" y="856294"/>
                </a:cubicBezTo>
                <a:cubicBezTo>
                  <a:pt x="10552167" y="867586"/>
                  <a:pt x="10552167" y="867586"/>
                  <a:pt x="10552167" y="867586"/>
                </a:cubicBezTo>
                <a:cubicBezTo>
                  <a:pt x="10561552" y="867586"/>
                  <a:pt x="10561552" y="867586"/>
                  <a:pt x="10561552" y="867586"/>
                </a:cubicBezTo>
                <a:cubicBezTo>
                  <a:pt x="10561552" y="826183"/>
                  <a:pt x="10561552" y="826183"/>
                  <a:pt x="10561552" y="826183"/>
                </a:cubicBezTo>
                <a:cubicBezTo>
                  <a:pt x="10672284" y="826183"/>
                  <a:pt x="10672284" y="826183"/>
                  <a:pt x="10672284" y="826183"/>
                </a:cubicBezTo>
                <a:cubicBezTo>
                  <a:pt x="10672284" y="865704"/>
                  <a:pt x="10672284" y="865704"/>
                  <a:pt x="10672284" y="865704"/>
                </a:cubicBezTo>
                <a:cubicBezTo>
                  <a:pt x="10676037" y="865704"/>
                  <a:pt x="10676037" y="865704"/>
                  <a:pt x="10676037" y="865704"/>
                </a:cubicBezTo>
                <a:cubicBezTo>
                  <a:pt x="10676037" y="873232"/>
                  <a:pt x="10676037" y="873232"/>
                  <a:pt x="10676037" y="873232"/>
                </a:cubicBezTo>
                <a:cubicBezTo>
                  <a:pt x="10732342" y="873232"/>
                  <a:pt x="10732342" y="873232"/>
                  <a:pt x="10732342" y="873232"/>
                </a:cubicBezTo>
                <a:cubicBezTo>
                  <a:pt x="10732342" y="892052"/>
                  <a:pt x="10732342" y="892052"/>
                  <a:pt x="10732342" y="892052"/>
                </a:cubicBezTo>
                <a:cubicBezTo>
                  <a:pt x="10743603" y="892052"/>
                  <a:pt x="10743603" y="892052"/>
                  <a:pt x="10743603" y="892052"/>
                </a:cubicBezTo>
                <a:cubicBezTo>
                  <a:pt x="10743603" y="910871"/>
                  <a:pt x="10743603" y="910871"/>
                  <a:pt x="10743603" y="910871"/>
                </a:cubicBezTo>
                <a:cubicBezTo>
                  <a:pt x="10798031" y="910871"/>
                  <a:pt x="10798031" y="910871"/>
                  <a:pt x="10798031" y="910871"/>
                </a:cubicBezTo>
                <a:cubicBezTo>
                  <a:pt x="10798031" y="944747"/>
                  <a:pt x="10798031" y="944747"/>
                  <a:pt x="10798031" y="944747"/>
                </a:cubicBezTo>
                <a:cubicBezTo>
                  <a:pt x="10811168" y="944747"/>
                  <a:pt x="10811168" y="944747"/>
                  <a:pt x="10811168" y="944747"/>
                </a:cubicBezTo>
                <a:cubicBezTo>
                  <a:pt x="10811168" y="957920"/>
                  <a:pt x="10811168" y="957920"/>
                  <a:pt x="10811168" y="957920"/>
                </a:cubicBezTo>
                <a:cubicBezTo>
                  <a:pt x="10843074" y="957920"/>
                  <a:pt x="10843074" y="957920"/>
                  <a:pt x="10843074" y="957920"/>
                </a:cubicBezTo>
                <a:cubicBezTo>
                  <a:pt x="10843074" y="965448"/>
                  <a:pt x="10843074" y="965448"/>
                  <a:pt x="10843074" y="965448"/>
                </a:cubicBezTo>
                <a:cubicBezTo>
                  <a:pt x="10899379" y="965448"/>
                  <a:pt x="10899379" y="965448"/>
                  <a:pt x="10899379" y="965448"/>
                </a:cubicBezTo>
                <a:cubicBezTo>
                  <a:pt x="10899379" y="1102832"/>
                  <a:pt x="10899379" y="1102832"/>
                  <a:pt x="10899379" y="1102832"/>
                </a:cubicBezTo>
                <a:cubicBezTo>
                  <a:pt x="11011988" y="1102832"/>
                  <a:pt x="11011988" y="1102832"/>
                  <a:pt x="11011988" y="1102832"/>
                </a:cubicBezTo>
                <a:cubicBezTo>
                  <a:pt x="11011988" y="1224924"/>
                  <a:pt x="11011988" y="1324124"/>
                  <a:pt x="11011988" y="1404725"/>
                </a:cubicBezTo>
                <a:lnTo>
                  <a:pt x="11011988" y="1474928"/>
                </a:lnTo>
                <a:lnTo>
                  <a:pt x="12193200" y="1474928"/>
                </a:lnTo>
                <a:lnTo>
                  <a:pt x="12193200" y="1816678"/>
                </a:lnTo>
                <a:lnTo>
                  <a:pt x="12193200" y="3732790"/>
                </a:lnTo>
                <a:lnTo>
                  <a:pt x="0" y="3732790"/>
                </a:lnTo>
                <a:lnTo>
                  <a:pt x="0" y="1816678"/>
                </a:lnTo>
                <a:lnTo>
                  <a:pt x="0" y="1474928"/>
                </a:lnTo>
                <a:lnTo>
                  <a:pt x="1181212" y="1474928"/>
                </a:lnTo>
                <a:lnTo>
                  <a:pt x="1181212" y="1455589"/>
                </a:lnTo>
                <a:cubicBezTo>
                  <a:pt x="1181212" y="1110360"/>
                  <a:pt x="1181212" y="1110360"/>
                  <a:pt x="1181212" y="1110360"/>
                </a:cubicBezTo>
                <a:cubicBezTo>
                  <a:pt x="1226256" y="1110360"/>
                  <a:pt x="1226256" y="1110360"/>
                  <a:pt x="1226256" y="1110360"/>
                </a:cubicBezTo>
                <a:cubicBezTo>
                  <a:pt x="1226256" y="1093422"/>
                  <a:pt x="1226256" y="1093422"/>
                  <a:pt x="1226256" y="1093422"/>
                </a:cubicBezTo>
                <a:cubicBezTo>
                  <a:pt x="1301329" y="1093422"/>
                  <a:pt x="1301329" y="1093422"/>
                  <a:pt x="1301329" y="1093422"/>
                </a:cubicBezTo>
                <a:cubicBezTo>
                  <a:pt x="1301329" y="1067074"/>
                  <a:pt x="1301329" y="1067074"/>
                  <a:pt x="1301329" y="1067074"/>
                </a:cubicBezTo>
                <a:cubicBezTo>
                  <a:pt x="1308836" y="1067074"/>
                  <a:pt x="1308836" y="1067074"/>
                  <a:pt x="1308836" y="1067074"/>
                </a:cubicBezTo>
                <a:cubicBezTo>
                  <a:pt x="1308836" y="1053901"/>
                  <a:pt x="1308836" y="1053901"/>
                  <a:pt x="1308836" y="1053901"/>
                </a:cubicBezTo>
                <a:cubicBezTo>
                  <a:pt x="1325727" y="1053901"/>
                  <a:pt x="1325727" y="1053901"/>
                  <a:pt x="1325727" y="1053901"/>
                </a:cubicBezTo>
                <a:cubicBezTo>
                  <a:pt x="1325727" y="1042609"/>
                  <a:pt x="1325727" y="1042609"/>
                  <a:pt x="1325727" y="1042609"/>
                </a:cubicBezTo>
                <a:cubicBezTo>
                  <a:pt x="1368894" y="1042609"/>
                  <a:pt x="1368894" y="1042609"/>
                  <a:pt x="1368894" y="1042609"/>
                </a:cubicBezTo>
                <a:cubicBezTo>
                  <a:pt x="1368894" y="1053901"/>
                  <a:pt x="1368894" y="1053901"/>
                  <a:pt x="1368894" y="1053901"/>
                </a:cubicBezTo>
                <a:cubicBezTo>
                  <a:pt x="1380155" y="1053901"/>
                  <a:pt x="1380155" y="1053901"/>
                  <a:pt x="1380155" y="1053901"/>
                </a:cubicBezTo>
                <a:cubicBezTo>
                  <a:pt x="1380155" y="1067074"/>
                  <a:pt x="1380155" y="1067074"/>
                  <a:pt x="1380155" y="1067074"/>
                </a:cubicBezTo>
                <a:cubicBezTo>
                  <a:pt x="1387662" y="1067074"/>
                  <a:pt x="1387662" y="1067074"/>
                  <a:pt x="1387662" y="1067074"/>
                </a:cubicBezTo>
                <a:cubicBezTo>
                  <a:pt x="1387662" y="1110360"/>
                  <a:pt x="1387662" y="1110360"/>
                  <a:pt x="1387662" y="1110360"/>
                </a:cubicBezTo>
                <a:cubicBezTo>
                  <a:pt x="1398923" y="1110360"/>
                  <a:pt x="1398923" y="1110360"/>
                  <a:pt x="1398923" y="1110360"/>
                </a:cubicBezTo>
                <a:cubicBezTo>
                  <a:pt x="1398923" y="1050137"/>
                  <a:pt x="1398923" y="1050137"/>
                  <a:pt x="1398923" y="1050137"/>
                </a:cubicBezTo>
                <a:cubicBezTo>
                  <a:pt x="1408307" y="1050137"/>
                  <a:pt x="1408307" y="1050137"/>
                  <a:pt x="1408307" y="1050137"/>
                </a:cubicBezTo>
                <a:cubicBezTo>
                  <a:pt x="1408307" y="1040727"/>
                  <a:pt x="1408307" y="1040727"/>
                  <a:pt x="1408307" y="1040727"/>
                </a:cubicBezTo>
                <a:cubicBezTo>
                  <a:pt x="1434583" y="1040727"/>
                  <a:pt x="1434583" y="1040727"/>
                  <a:pt x="1434583" y="1040727"/>
                </a:cubicBezTo>
                <a:cubicBezTo>
                  <a:pt x="1434583" y="1035081"/>
                  <a:pt x="1434583" y="1035081"/>
                  <a:pt x="1434583" y="1035081"/>
                </a:cubicBezTo>
                <a:cubicBezTo>
                  <a:pt x="1457105" y="1035081"/>
                  <a:pt x="1457105" y="1035081"/>
                  <a:pt x="1457105" y="1035081"/>
                </a:cubicBezTo>
                <a:cubicBezTo>
                  <a:pt x="1457105" y="1023789"/>
                  <a:pt x="1457105" y="1023789"/>
                  <a:pt x="1457105" y="1023789"/>
                </a:cubicBezTo>
                <a:cubicBezTo>
                  <a:pt x="1434583" y="1023789"/>
                  <a:pt x="1434583" y="1023789"/>
                  <a:pt x="1434583" y="1023789"/>
                </a:cubicBezTo>
                <a:cubicBezTo>
                  <a:pt x="1434583" y="1012497"/>
                  <a:pt x="1434583" y="1012497"/>
                  <a:pt x="1434583" y="1012497"/>
                </a:cubicBezTo>
                <a:cubicBezTo>
                  <a:pt x="1457105" y="1012497"/>
                  <a:pt x="1457105" y="1012497"/>
                  <a:pt x="1457105" y="1012497"/>
                </a:cubicBezTo>
                <a:cubicBezTo>
                  <a:pt x="1457105" y="997442"/>
                  <a:pt x="1457105" y="997442"/>
                  <a:pt x="1457105" y="997442"/>
                </a:cubicBezTo>
                <a:cubicBezTo>
                  <a:pt x="1462735" y="997442"/>
                  <a:pt x="1462735" y="997442"/>
                  <a:pt x="1462735" y="997442"/>
                </a:cubicBezTo>
                <a:cubicBezTo>
                  <a:pt x="1462735" y="984268"/>
                  <a:pt x="1462735" y="984268"/>
                  <a:pt x="1462735" y="984268"/>
                </a:cubicBezTo>
                <a:cubicBezTo>
                  <a:pt x="1472119" y="984268"/>
                  <a:pt x="1472119" y="984268"/>
                  <a:pt x="1472119" y="984268"/>
                </a:cubicBezTo>
                <a:cubicBezTo>
                  <a:pt x="1472119" y="974858"/>
                  <a:pt x="1472119" y="974858"/>
                  <a:pt x="1472119" y="974858"/>
                </a:cubicBezTo>
                <a:cubicBezTo>
                  <a:pt x="1517163" y="974858"/>
                  <a:pt x="1517163" y="974858"/>
                  <a:pt x="1517163" y="974858"/>
                </a:cubicBezTo>
                <a:cubicBezTo>
                  <a:pt x="1517163" y="984268"/>
                  <a:pt x="1517163" y="984268"/>
                  <a:pt x="1517163" y="984268"/>
                </a:cubicBezTo>
                <a:cubicBezTo>
                  <a:pt x="1541562" y="984268"/>
                  <a:pt x="1541562" y="984268"/>
                  <a:pt x="1541562" y="984268"/>
                </a:cubicBezTo>
                <a:cubicBezTo>
                  <a:pt x="1541562" y="997442"/>
                  <a:pt x="1541562" y="997442"/>
                  <a:pt x="1541562" y="997442"/>
                </a:cubicBezTo>
                <a:cubicBezTo>
                  <a:pt x="1603496" y="997442"/>
                  <a:pt x="1603496" y="997442"/>
                  <a:pt x="1603496" y="997442"/>
                </a:cubicBezTo>
                <a:cubicBezTo>
                  <a:pt x="1603496" y="984268"/>
                  <a:pt x="1603496" y="984268"/>
                  <a:pt x="1603496" y="984268"/>
                </a:cubicBezTo>
                <a:cubicBezTo>
                  <a:pt x="1689830" y="984268"/>
                  <a:pt x="1689830" y="984268"/>
                  <a:pt x="1689830" y="984268"/>
                </a:cubicBezTo>
                <a:cubicBezTo>
                  <a:pt x="1689830" y="997442"/>
                  <a:pt x="1689830" y="997442"/>
                  <a:pt x="1689830" y="997442"/>
                </a:cubicBezTo>
                <a:cubicBezTo>
                  <a:pt x="1717982" y="997442"/>
                  <a:pt x="1717982" y="997442"/>
                  <a:pt x="1717982" y="997442"/>
                </a:cubicBezTo>
                <a:cubicBezTo>
                  <a:pt x="1717982" y="984268"/>
                  <a:pt x="1717982" y="984268"/>
                  <a:pt x="1717982" y="984268"/>
                </a:cubicBezTo>
                <a:cubicBezTo>
                  <a:pt x="1740504" y="984268"/>
                  <a:pt x="1740504" y="984268"/>
                  <a:pt x="1740504" y="984268"/>
                </a:cubicBezTo>
                <a:cubicBezTo>
                  <a:pt x="1740504" y="980504"/>
                  <a:pt x="1740504" y="980504"/>
                  <a:pt x="1740504" y="980504"/>
                </a:cubicBezTo>
                <a:cubicBezTo>
                  <a:pt x="1744258" y="980504"/>
                  <a:pt x="1744258" y="980504"/>
                  <a:pt x="1744258" y="980504"/>
                </a:cubicBezTo>
                <a:cubicBezTo>
                  <a:pt x="1744258" y="974858"/>
                  <a:pt x="1744258" y="974858"/>
                  <a:pt x="1744258" y="974858"/>
                </a:cubicBezTo>
                <a:cubicBezTo>
                  <a:pt x="1776164" y="974858"/>
                  <a:pt x="1776164" y="974858"/>
                  <a:pt x="1776164" y="974858"/>
                </a:cubicBezTo>
                <a:cubicBezTo>
                  <a:pt x="1776164" y="980504"/>
                  <a:pt x="1776164" y="980504"/>
                  <a:pt x="1776164" y="980504"/>
                </a:cubicBezTo>
                <a:cubicBezTo>
                  <a:pt x="1789302" y="980504"/>
                  <a:pt x="1789302" y="980504"/>
                  <a:pt x="1789302" y="980504"/>
                </a:cubicBezTo>
                <a:cubicBezTo>
                  <a:pt x="1789302" y="965448"/>
                  <a:pt x="1789302" y="965448"/>
                  <a:pt x="1789302" y="965448"/>
                </a:cubicBezTo>
                <a:cubicBezTo>
                  <a:pt x="1821207" y="965448"/>
                  <a:pt x="1821207" y="965448"/>
                  <a:pt x="1821207" y="965448"/>
                </a:cubicBezTo>
                <a:cubicBezTo>
                  <a:pt x="1821207" y="980504"/>
                  <a:pt x="1821207" y="980504"/>
                  <a:pt x="1821207" y="980504"/>
                </a:cubicBezTo>
                <a:cubicBezTo>
                  <a:pt x="1826838" y="980504"/>
                  <a:pt x="1826838" y="980504"/>
                  <a:pt x="1826838" y="980504"/>
                </a:cubicBezTo>
                <a:cubicBezTo>
                  <a:pt x="1826838" y="984268"/>
                  <a:pt x="1826838" y="984268"/>
                  <a:pt x="1826838" y="984268"/>
                </a:cubicBezTo>
                <a:cubicBezTo>
                  <a:pt x="1826838" y="997442"/>
                  <a:pt x="1826838" y="997442"/>
                  <a:pt x="1826838" y="997442"/>
                </a:cubicBezTo>
                <a:cubicBezTo>
                  <a:pt x="1879389" y="997442"/>
                  <a:pt x="1879389" y="997442"/>
                  <a:pt x="1879389" y="997442"/>
                </a:cubicBezTo>
                <a:cubicBezTo>
                  <a:pt x="1879389" y="1110360"/>
                  <a:pt x="1879389" y="1110360"/>
                  <a:pt x="1879389" y="1110360"/>
                </a:cubicBezTo>
                <a:cubicBezTo>
                  <a:pt x="1924433" y="1110360"/>
                  <a:pt x="1924433" y="1110360"/>
                  <a:pt x="1924433" y="1110360"/>
                </a:cubicBezTo>
                <a:cubicBezTo>
                  <a:pt x="1924433" y="1104714"/>
                  <a:pt x="1924433" y="1104714"/>
                  <a:pt x="1924433" y="1104714"/>
                </a:cubicBezTo>
                <a:cubicBezTo>
                  <a:pt x="1956338" y="1104714"/>
                  <a:pt x="1956338" y="1104714"/>
                  <a:pt x="1956338" y="1104714"/>
                </a:cubicBezTo>
                <a:cubicBezTo>
                  <a:pt x="1956338" y="1087776"/>
                  <a:pt x="1956338" y="1087776"/>
                  <a:pt x="1956338" y="1087776"/>
                </a:cubicBezTo>
                <a:cubicBezTo>
                  <a:pt x="1980737" y="1087776"/>
                  <a:pt x="1980737" y="1087776"/>
                  <a:pt x="1980737" y="1087776"/>
                </a:cubicBezTo>
                <a:cubicBezTo>
                  <a:pt x="1980737" y="1072720"/>
                  <a:pt x="1980737" y="1072720"/>
                  <a:pt x="1980737" y="1072720"/>
                </a:cubicBezTo>
                <a:cubicBezTo>
                  <a:pt x="2008889" y="1072720"/>
                  <a:pt x="2008889" y="1072720"/>
                  <a:pt x="2008889" y="1072720"/>
                </a:cubicBezTo>
                <a:cubicBezTo>
                  <a:pt x="2008889" y="1067074"/>
                  <a:pt x="2008889" y="1067074"/>
                  <a:pt x="2008889" y="1067074"/>
                </a:cubicBezTo>
                <a:cubicBezTo>
                  <a:pt x="2029534" y="1067074"/>
                  <a:pt x="2029534" y="1067074"/>
                  <a:pt x="2029534" y="1067074"/>
                </a:cubicBezTo>
                <a:cubicBezTo>
                  <a:pt x="2029534" y="1052019"/>
                  <a:pt x="2029534" y="1052019"/>
                  <a:pt x="2029534" y="1052019"/>
                </a:cubicBezTo>
                <a:cubicBezTo>
                  <a:pt x="2072701" y="1052019"/>
                  <a:pt x="2072701" y="1052019"/>
                  <a:pt x="2072701" y="1052019"/>
                </a:cubicBezTo>
                <a:cubicBezTo>
                  <a:pt x="2072701" y="818655"/>
                  <a:pt x="2072701" y="818655"/>
                  <a:pt x="2072701" y="818655"/>
                </a:cubicBezTo>
                <a:cubicBezTo>
                  <a:pt x="2106484" y="818655"/>
                  <a:pt x="2106484" y="818655"/>
                  <a:pt x="2106484" y="818655"/>
                </a:cubicBezTo>
                <a:cubicBezTo>
                  <a:pt x="2106484" y="720793"/>
                  <a:pt x="2106484" y="720793"/>
                  <a:pt x="2106484" y="720793"/>
                </a:cubicBezTo>
                <a:cubicBezTo>
                  <a:pt x="2123375" y="720793"/>
                  <a:pt x="2123375" y="720793"/>
                  <a:pt x="2123375" y="720793"/>
                </a:cubicBezTo>
                <a:cubicBezTo>
                  <a:pt x="2123375" y="694445"/>
                  <a:pt x="2123375" y="694445"/>
                  <a:pt x="2123375" y="694445"/>
                </a:cubicBezTo>
                <a:cubicBezTo>
                  <a:pt x="2134636" y="694445"/>
                  <a:pt x="2134636" y="694445"/>
                  <a:pt x="2134636" y="694445"/>
                </a:cubicBezTo>
                <a:cubicBezTo>
                  <a:pt x="2134636" y="660570"/>
                  <a:pt x="2134636" y="660570"/>
                  <a:pt x="2134636" y="660570"/>
                </a:cubicBezTo>
                <a:cubicBezTo>
                  <a:pt x="2174049" y="660570"/>
                  <a:pt x="2174049" y="660570"/>
                  <a:pt x="2174049" y="660570"/>
                </a:cubicBezTo>
                <a:cubicBezTo>
                  <a:pt x="2174049" y="598465"/>
                  <a:pt x="2174049" y="598465"/>
                  <a:pt x="2174049" y="598465"/>
                </a:cubicBezTo>
                <a:cubicBezTo>
                  <a:pt x="2177803" y="602229"/>
                  <a:pt x="2177803" y="602229"/>
                  <a:pt x="2177803" y="602229"/>
                </a:cubicBezTo>
                <a:cubicBezTo>
                  <a:pt x="2177803" y="660570"/>
                  <a:pt x="2177803" y="660570"/>
                  <a:pt x="2177803" y="660570"/>
                </a:cubicBezTo>
                <a:cubicBezTo>
                  <a:pt x="2200325" y="660570"/>
                  <a:pt x="2200325" y="660570"/>
                  <a:pt x="2200325" y="660570"/>
                </a:cubicBezTo>
                <a:cubicBezTo>
                  <a:pt x="2200325" y="694445"/>
                  <a:pt x="2200325" y="694445"/>
                  <a:pt x="2200325" y="694445"/>
                </a:cubicBezTo>
                <a:cubicBezTo>
                  <a:pt x="2232231" y="694445"/>
                  <a:pt x="2232231" y="694445"/>
                  <a:pt x="2232231" y="694445"/>
                </a:cubicBezTo>
                <a:cubicBezTo>
                  <a:pt x="2232231" y="720793"/>
                  <a:pt x="2232231" y="720793"/>
                  <a:pt x="2232231" y="720793"/>
                </a:cubicBezTo>
                <a:cubicBezTo>
                  <a:pt x="2249122" y="720793"/>
                  <a:pt x="2249122" y="720793"/>
                  <a:pt x="2249122" y="720793"/>
                </a:cubicBezTo>
                <a:cubicBezTo>
                  <a:pt x="2249122" y="818655"/>
                  <a:pt x="2249122" y="818655"/>
                  <a:pt x="2249122" y="818655"/>
                </a:cubicBezTo>
                <a:cubicBezTo>
                  <a:pt x="2256629" y="818655"/>
                  <a:pt x="2256629" y="818655"/>
                  <a:pt x="2256629" y="818655"/>
                </a:cubicBezTo>
                <a:cubicBezTo>
                  <a:pt x="2256629" y="978622"/>
                  <a:pt x="2256629" y="978622"/>
                  <a:pt x="2256629" y="978622"/>
                </a:cubicBezTo>
                <a:cubicBezTo>
                  <a:pt x="2279151" y="978622"/>
                  <a:pt x="2279151" y="978622"/>
                  <a:pt x="2279151" y="978622"/>
                </a:cubicBezTo>
                <a:cubicBezTo>
                  <a:pt x="2279151" y="871350"/>
                  <a:pt x="2279151" y="871350"/>
                  <a:pt x="2279151" y="871350"/>
                </a:cubicBezTo>
                <a:cubicBezTo>
                  <a:pt x="2290412" y="871350"/>
                  <a:pt x="2290412" y="871350"/>
                  <a:pt x="2290412" y="871350"/>
                </a:cubicBezTo>
                <a:cubicBezTo>
                  <a:pt x="2290412" y="852530"/>
                  <a:pt x="2290412" y="852530"/>
                  <a:pt x="2290412" y="852530"/>
                </a:cubicBezTo>
                <a:cubicBezTo>
                  <a:pt x="2312934" y="852530"/>
                  <a:pt x="2312934" y="852530"/>
                  <a:pt x="2312934" y="852530"/>
                </a:cubicBezTo>
                <a:cubicBezTo>
                  <a:pt x="2312934" y="839357"/>
                  <a:pt x="2312934" y="839357"/>
                  <a:pt x="2312934" y="839357"/>
                </a:cubicBezTo>
                <a:cubicBezTo>
                  <a:pt x="2449942" y="839357"/>
                  <a:pt x="2449942" y="839357"/>
                  <a:pt x="2449942" y="839357"/>
                </a:cubicBezTo>
                <a:cubicBezTo>
                  <a:pt x="2449942" y="852530"/>
                  <a:pt x="2449942" y="852530"/>
                  <a:pt x="2449942" y="852530"/>
                </a:cubicBezTo>
                <a:cubicBezTo>
                  <a:pt x="2472464" y="852530"/>
                  <a:pt x="2472464" y="852530"/>
                  <a:pt x="2472464" y="852530"/>
                </a:cubicBezTo>
                <a:cubicBezTo>
                  <a:pt x="2472464" y="871350"/>
                  <a:pt x="2472464" y="871350"/>
                  <a:pt x="2472464" y="871350"/>
                </a:cubicBezTo>
                <a:cubicBezTo>
                  <a:pt x="2483724" y="871350"/>
                  <a:pt x="2483724" y="871350"/>
                  <a:pt x="2483724" y="871350"/>
                </a:cubicBezTo>
                <a:cubicBezTo>
                  <a:pt x="2483724" y="978622"/>
                  <a:pt x="2483724" y="978622"/>
                  <a:pt x="2483724" y="978622"/>
                </a:cubicBezTo>
                <a:cubicBezTo>
                  <a:pt x="2521261" y="978622"/>
                  <a:pt x="2521261" y="978622"/>
                  <a:pt x="2521261" y="978622"/>
                </a:cubicBezTo>
                <a:cubicBezTo>
                  <a:pt x="2521261" y="1057665"/>
                  <a:pt x="2521261" y="1057665"/>
                  <a:pt x="2521261" y="1057665"/>
                </a:cubicBezTo>
                <a:cubicBezTo>
                  <a:pt x="2564428" y="1057665"/>
                  <a:pt x="2564428" y="1057665"/>
                  <a:pt x="2564428" y="1057665"/>
                </a:cubicBezTo>
                <a:cubicBezTo>
                  <a:pt x="2564428" y="1038845"/>
                  <a:pt x="2564428" y="1012497"/>
                  <a:pt x="2564428" y="978622"/>
                </a:cubicBezTo>
                <a:cubicBezTo>
                  <a:pt x="2564428" y="816773"/>
                  <a:pt x="2695805" y="705737"/>
                  <a:pt x="2744602" y="671862"/>
                </a:cubicBezTo>
                <a:cubicBezTo>
                  <a:pt x="2744602" y="538242"/>
                  <a:pt x="2744602" y="538242"/>
                  <a:pt x="2744602" y="538242"/>
                </a:cubicBezTo>
                <a:cubicBezTo>
                  <a:pt x="2752110" y="538242"/>
                  <a:pt x="2752110" y="538242"/>
                  <a:pt x="2752110" y="538242"/>
                </a:cubicBezTo>
                <a:cubicBezTo>
                  <a:pt x="2752110" y="666216"/>
                  <a:pt x="2752110" y="666216"/>
                  <a:pt x="2752110" y="666216"/>
                </a:cubicBezTo>
                <a:cubicBezTo>
                  <a:pt x="2757740" y="662452"/>
                  <a:pt x="2761493" y="660570"/>
                  <a:pt x="2761493" y="660570"/>
                </a:cubicBezTo>
                <a:cubicBezTo>
                  <a:pt x="2785892" y="660570"/>
                  <a:pt x="2785892" y="660570"/>
                  <a:pt x="2785892" y="660570"/>
                </a:cubicBezTo>
                <a:cubicBezTo>
                  <a:pt x="2785892" y="845002"/>
                  <a:pt x="2785892" y="845002"/>
                  <a:pt x="2785892" y="845002"/>
                </a:cubicBezTo>
                <a:cubicBezTo>
                  <a:pt x="2802784" y="845002"/>
                  <a:pt x="2802784" y="845002"/>
                  <a:pt x="2802784" y="845002"/>
                </a:cubicBezTo>
                <a:cubicBezTo>
                  <a:pt x="2802784" y="1023789"/>
                  <a:pt x="2802784" y="1023789"/>
                  <a:pt x="2802784" y="1023789"/>
                </a:cubicBezTo>
                <a:cubicBezTo>
                  <a:pt x="2862842" y="1023789"/>
                  <a:pt x="2862842" y="1023789"/>
                  <a:pt x="2862842" y="1023789"/>
                </a:cubicBezTo>
                <a:cubicBezTo>
                  <a:pt x="2862842" y="916517"/>
                  <a:pt x="2862842" y="916517"/>
                  <a:pt x="2862842" y="916517"/>
                </a:cubicBezTo>
                <a:cubicBezTo>
                  <a:pt x="2862842" y="871350"/>
                  <a:pt x="2862842" y="871350"/>
                  <a:pt x="2862842" y="871350"/>
                </a:cubicBezTo>
                <a:cubicBezTo>
                  <a:pt x="2883487" y="871350"/>
                  <a:pt x="2883487" y="871350"/>
                  <a:pt x="2883487" y="871350"/>
                </a:cubicBezTo>
                <a:cubicBezTo>
                  <a:pt x="2883487" y="762196"/>
                  <a:pt x="2883487" y="762196"/>
                  <a:pt x="2883487" y="762196"/>
                </a:cubicBezTo>
                <a:cubicBezTo>
                  <a:pt x="2932284" y="762196"/>
                  <a:pt x="2932284" y="762196"/>
                  <a:pt x="2932284" y="762196"/>
                </a:cubicBezTo>
                <a:cubicBezTo>
                  <a:pt x="2932284" y="871350"/>
                  <a:pt x="2932284" y="871350"/>
                  <a:pt x="2932284" y="871350"/>
                </a:cubicBezTo>
                <a:cubicBezTo>
                  <a:pt x="2954806" y="871350"/>
                  <a:pt x="2954806" y="871350"/>
                  <a:pt x="2954806" y="871350"/>
                </a:cubicBezTo>
                <a:cubicBezTo>
                  <a:pt x="2954806" y="916517"/>
                  <a:pt x="2954806" y="916517"/>
                  <a:pt x="2954806" y="916517"/>
                </a:cubicBezTo>
                <a:cubicBezTo>
                  <a:pt x="2969820" y="916517"/>
                  <a:pt x="2969820" y="916517"/>
                  <a:pt x="2969820" y="916517"/>
                </a:cubicBezTo>
                <a:cubicBezTo>
                  <a:pt x="2969820" y="1023789"/>
                  <a:pt x="2969820" y="1023789"/>
                  <a:pt x="2969820" y="1023789"/>
                </a:cubicBezTo>
                <a:cubicBezTo>
                  <a:pt x="2996096" y="1023789"/>
                  <a:pt x="2996096" y="1023789"/>
                  <a:pt x="2996096" y="1023789"/>
                </a:cubicBezTo>
                <a:cubicBezTo>
                  <a:pt x="2996096" y="1048255"/>
                  <a:pt x="2996096" y="1048255"/>
                  <a:pt x="2996096" y="1048255"/>
                </a:cubicBezTo>
                <a:cubicBezTo>
                  <a:pt x="3005480" y="1048255"/>
                  <a:pt x="3005480" y="1048255"/>
                  <a:pt x="3005480" y="1048255"/>
                </a:cubicBezTo>
                <a:cubicBezTo>
                  <a:pt x="3005480" y="1065192"/>
                  <a:pt x="3005480" y="1065192"/>
                  <a:pt x="3005480" y="1065192"/>
                </a:cubicBezTo>
                <a:cubicBezTo>
                  <a:pt x="3026125" y="1065192"/>
                  <a:pt x="3026125" y="1065192"/>
                  <a:pt x="3026125" y="1065192"/>
                </a:cubicBezTo>
                <a:cubicBezTo>
                  <a:pt x="3026125" y="1140471"/>
                  <a:pt x="3026125" y="1140471"/>
                  <a:pt x="3026125" y="1140471"/>
                </a:cubicBezTo>
                <a:cubicBezTo>
                  <a:pt x="3039263" y="1140471"/>
                  <a:pt x="3039263" y="1140471"/>
                  <a:pt x="3039263" y="1140471"/>
                </a:cubicBezTo>
                <a:cubicBezTo>
                  <a:pt x="3039263" y="1129179"/>
                  <a:pt x="3039263" y="1129179"/>
                  <a:pt x="3039263" y="1129179"/>
                </a:cubicBezTo>
                <a:cubicBezTo>
                  <a:pt x="3054277" y="1129179"/>
                  <a:pt x="3054277" y="1129179"/>
                  <a:pt x="3054277" y="1129179"/>
                </a:cubicBezTo>
                <a:cubicBezTo>
                  <a:pt x="3054277" y="1112242"/>
                  <a:pt x="3054277" y="1112242"/>
                  <a:pt x="3054277" y="1112242"/>
                </a:cubicBezTo>
                <a:cubicBezTo>
                  <a:pt x="3091814" y="1112242"/>
                  <a:pt x="3091814" y="1112242"/>
                  <a:pt x="3091814" y="1112242"/>
                </a:cubicBezTo>
                <a:cubicBezTo>
                  <a:pt x="3091814" y="1129179"/>
                  <a:pt x="3091814" y="1129179"/>
                  <a:pt x="3091814" y="1129179"/>
                </a:cubicBezTo>
                <a:cubicBezTo>
                  <a:pt x="3108705" y="1129179"/>
                  <a:pt x="3108705" y="1129179"/>
                  <a:pt x="3108705" y="1129179"/>
                </a:cubicBezTo>
                <a:cubicBezTo>
                  <a:pt x="3108705" y="1140471"/>
                  <a:pt x="3108705" y="1140471"/>
                  <a:pt x="3108705" y="1140471"/>
                </a:cubicBezTo>
                <a:cubicBezTo>
                  <a:pt x="3125596" y="1140471"/>
                  <a:pt x="3125596" y="1140471"/>
                  <a:pt x="3125596" y="1140471"/>
                </a:cubicBezTo>
                <a:cubicBezTo>
                  <a:pt x="3125596" y="1153645"/>
                  <a:pt x="3125596" y="1153645"/>
                  <a:pt x="3125596" y="1153645"/>
                </a:cubicBezTo>
                <a:cubicBezTo>
                  <a:pt x="3176271" y="1153645"/>
                  <a:pt x="3176271" y="1153645"/>
                  <a:pt x="3176271" y="1153645"/>
                </a:cubicBezTo>
                <a:cubicBezTo>
                  <a:pt x="3176271" y="871350"/>
                  <a:pt x="3176271" y="871350"/>
                  <a:pt x="3176271" y="871350"/>
                </a:cubicBezTo>
                <a:cubicBezTo>
                  <a:pt x="3185655" y="871350"/>
                  <a:pt x="3185655" y="871350"/>
                  <a:pt x="3185655" y="871350"/>
                </a:cubicBezTo>
                <a:cubicBezTo>
                  <a:pt x="3185655" y="852530"/>
                  <a:pt x="3185655" y="852530"/>
                  <a:pt x="3185655" y="852530"/>
                </a:cubicBezTo>
                <a:cubicBezTo>
                  <a:pt x="3198792" y="852530"/>
                  <a:pt x="3198792" y="852530"/>
                  <a:pt x="3198792" y="852530"/>
                </a:cubicBezTo>
                <a:cubicBezTo>
                  <a:pt x="3198792" y="839357"/>
                  <a:pt x="3198792" y="839357"/>
                  <a:pt x="3198792" y="839357"/>
                </a:cubicBezTo>
                <a:cubicBezTo>
                  <a:pt x="3356445" y="839357"/>
                  <a:pt x="3356445" y="839357"/>
                  <a:pt x="3356445" y="839357"/>
                </a:cubicBezTo>
                <a:cubicBezTo>
                  <a:pt x="3356445" y="852530"/>
                  <a:pt x="3356445" y="852530"/>
                  <a:pt x="3356445" y="852530"/>
                </a:cubicBezTo>
                <a:cubicBezTo>
                  <a:pt x="3369583" y="852530"/>
                  <a:pt x="3369583" y="852530"/>
                  <a:pt x="3369583" y="852530"/>
                </a:cubicBezTo>
                <a:cubicBezTo>
                  <a:pt x="3369583" y="871350"/>
                  <a:pt x="3369583" y="871350"/>
                  <a:pt x="3369583" y="871350"/>
                </a:cubicBezTo>
                <a:cubicBezTo>
                  <a:pt x="3380844" y="871350"/>
                  <a:pt x="3380844" y="871350"/>
                  <a:pt x="3380844" y="871350"/>
                </a:cubicBezTo>
                <a:cubicBezTo>
                  <a:pt x="3380844" y="1153645"/>
                  <a:pt x="3380844" y="1153645"/>
                  <a:pt x="3380844" y="1153645"/>
                </a:cubicBezTo>
                <a:cubicBezTo>
                  <a:pt x="3399612" y="1153645"/>
                  <a:pt x="3399612" y="1153645"/>
                  <a:pt x="3399612" y="1153645"/>
                </a:cubicBezTo>
                <a:cubicBezTo>
                  <a:pt x="3399612" y="1082130"/>
                  <a:pt x="3399612" y="1082130"/>
                  <a:pt x="3399612" y="1082130"/>
                </a:cubicBezTo>
                <a:cubicBezTo>
                  <a:pt x="3407119" y="1082130"/>
                  <a:pt x="3407119" y="1082130"/>
                  <a:pt x="3407119" y="1082130"/>
                </a:cubicBezTo>
                <a:cubicBezTo>
                  <a:pt x="3407119" y="1068956"/>
                  <a:pt x="3407119" y="1068956"/>
                  <a:pt x="3407119" y="1068956"/>
                </a:cubicBezTo>
                <a:cubicBezTo>
                  <a:pt x="3424011" y="1068956"/>
                  <a:pt x="3424011" y="1068956"/>
                  <a:pt x="3424011" y="1068956"/>
                </a:cubicBezTo>
                <a:cubicBezTo>
                  <a:pt x="3424011" y="1061428"/>
                  <a:pt x="3424011" y="1061428"/>
                  <a:pt x="3424011" y="1061428"/>
                </a:cubicBezTo>
                <a:cubicBezTo>
                  <a:pt x="3497206" y="1061428"/>
                  <a:pt x="3497206" y="1061428"/>
                  <a:pt x="3497206" y="1061428"/>
                </a:cubicBezTo>
                <a:cubicBezTo>
                  <a:pt x="3497206" y="1068956"/>
                  <a:pt x="3497206" y="1068956"/>
                  <a:pt x="3497206" y="1068956"/>
                </a:cubicBezTo>
                <a:cubicBezTo>
                  <a:pt x="3512221" y="1068956"/>
                  <a:pt x="3512221" y="1068956"/>
                  <a:pt x="3512221" y="1068956"/>
                </a:cubicBezTo>
                <a:cubicBezTo>
                  <a:pt x="3512221" y="1082130"/>
                  <a:pt x="3512221" y="1082130"/>
                  <a:pt x="3512221" y="1082130"/>
                </a:cubicBezTo>
                <a:cubicBezTo>
                  <a:pt x="3519728" y="1082130"/>
                  <a:pt x="3519728" y="1082130"/>
                  <a:pt x="3519728" y="1082130"/>
                </a:cubicBezTo>
                <a:cubicBezTo>
                  <a:pt x="3519728" y="1093422"/>
                  <a:pt x="3519728" y="1093422"/>
                  <a:pt x="3519728" y="1093422"/>
                </a:cubicBezTo>
                <a:cubicBezTo>
                  <a:pt x="3561018" y="1093422"/>
                  <a:pt x="3561018" y="1093422"/>
                  <a:pt x="3561018" y="1093422"/>
                </a:cubicBezTo>
                <a:cubicBezTo>
                  <a:pt x="3561018" y="1035081"/>
                  <a:pt x="3561018" y="1035081"/>
                  <a:pt x="3561018" y="1035081"/>
                </a:cubicBezTo>
                <a:cubicBezTo>
                  <a:pt x="3568525" y="1035081"/>
                  <a:pt x="3568525" y="1035081"/>
                  <a:pt x="3568525" y="1035081"/>
                </a:cubicBezTo>
                <a:cubicBezTo>
                  <a:pt x="3568525" y="1021907"/>
                  <a:pt x="3568525" y="1021907"/>
                  <a:pt x="3568525" y="1021907"/>
                </a:cubicBezTo>
                <a:cubicBezTo>
                  <a:pt x="3583540" y="1021907"/>
                  <a:pt x="3583540" y="1021907"/>
                  <a:pt x="3583540" y="1021907"/>
                </a:cubicBezTo>
                <a:cubicBezTo>
                  <a:pt x="3583540" y="1012497"/>
                  <a:pt x="3583540" y="1012497"/>
                  <a:pt x="3583540" y="1012497"/>
                </a:cubicBezTo>
                <a:cubicBezTo>
                  <a:pt x="3602308" y="1012497"/>
                  <a:pt x="3602308" y="1012497"/>
                  <a:pt x="3602308" y="1012497"/>
                </a:cubicBezTo>
                <a:cubicBezTo>
                  <a:pt x="3602308" y="976740"/>
                  <a:pt x="3602308" y="976740"/>
                  <a:pt x="3602308" y="976740"/>
                </a:cubicBezTo>
                <a:cubicBezTo>
                  <a:pt x="3624830" y="976740"/>
                  <a:pt x="3624830" y="976740"/>
                  <a:pt x="3624830" y="976740"/>
                </a:cubicBezTo>
                <a:cubicBezTo>
                  <a:pt x="3630461" y="824301"/>
                  <a:pt x="3630461" y="824301"/>
                  <a:pt x="3630461" y="824301"/>
                </a:cubicBezTo>
                <a:cubicBezTo>
                  <a:pt x="3609816" y="814891"/>
                  <a:pt x="3609816" y="814891"/>
                  <a:pt x="3609816" y="814891"/>
                </a:cubicBezTo>
                <a:cubicBezTo>
                  <a:pt x="3609816" y="805481"/>
                  <a:pt x="3609816" y="805481"/>
                  <a:pt x="3609816" y="805481"/>
                </a:cubicBezTo>
                <a:cubicBezTo>
                  <a:pt x="3604185" y="805481"/>
                  <a:pt x="3604185" y="805481"/>
                  <a:pt x="3604185" y="805481"/>
                </a:cubicBezTo>
                <a:cubicBezTo>
                  <a:pt x="3604185" y="790425"/>
                  <a:pt x="3604185" y="790425"/>
                  <a:pt x="3604185" y="790425"/>
                </a:cubicBezTo>
                <a:cubicBezTo>
                  <a:pt x="3609816" y="790425"/>
                  <a:pt x="3609816" y="790425"/>
                  <a:pt x="3609816" y="790425"/>
                </a:cubicBezTo>
                <a:cubicBezTo>
                  <a:pt x="3609816" y="788543"/>
                  <a:pt x="3609816" y="788543"/>
                  <a:pt x="3609816" y="788543"/>
                </a:cubicBezTo>
                <a:cubicBezTo>
                  <a:pt x="3617323" y="788543"/>
                  <a:pt x="3617323" y="788543"/>
                  <a:pt x="3617323" y="788543"/>
                </a:cubicBezTo>
                <a:cubicBezTo>
                  <a:pt x="3617323" y="764078"/>
                  <a:pt x="3617323" y="764078"/>
                  <a:pt x="3617323" y="764078"/>
                </a:cubicBezTo>
                <a:cubicBezTo>
                  <a:pt x="3630461" y="764078"/>
                  <a:pt x="3630461" y="764078"/>
                  <a:pt x="3630461" y="764078"/>
                </a:cubicBezTo>
                <a:cubicBezTo>
                  <a:pt x="3630461" y="752786"/>
                  <a:pt x="3630461" y="752786"/>
                  <a:pt x="3630461" y="752786"/>
                </a:cubicBezTo>
                <a:cubicBezTo>
                  <a:pt x="3639845" y="752786"/>
                  <a:pt x="3639845" y="752786"/>
                  <a:pt x="3639845" y="752786"/>
                </a:cubicBezTo>
                <a:cubicBezTo>
                  <a:pt x="3641722" y="624812"/>
                  <a:pt x="3641722" y="624812"/>
                  <a:pt x="3641722" y="624812"/>
                </a:cubicBezTo>
                <a:cubicBezTo>
                  <a:pt x="3647352" y="624812"/>
                  <a:pt x="3647352" y="624812"/>
                  <a:pt x="3647352" y="624812"/>
                </a:cubicBezTo>
                <a:cubicBezTo>
                  <a:pt x="3647352" y="752786"/>
                  <a:pt x="3647352" y="752786"/>
                  <a:pt x="3647352" y="752786"/>
                </a:cubicBezTo>
                <a:cubicBezTo>
                  <a:pt x="3656736" y="752786"/>
                  <a:pt x="3656736" y="752786"/>
                  <a:pt x="3656736" y="752786"/>
                </a:cubicBezTo>
                <a:cubicBezTo>
                  <a:pt x="3656736" y="764078"/>
                  <a:pt x="3656736" y="764078"/>
                  <a:pt x="3656736" y="764078"/>
                </a:cubicBezTo>
                <a:cubicBezTo>
                  <a:pt x="3669874" y="764078"/>
                  <a:pt x="3669874" y="764078"/>
                  <a:pt x="3669874" y="764078"/>
                </a:cubicBezTo>
                <a:cubicBezTo>
                  <a:pt x="3669874" y="788543"/>
                  <a:pt x="3669874" y="788543"/>
                  <a:pt x="3669874" y="788543"/>
                </a:cubicBezTo>
                <a:cubicBezTo>
                  <a:pt x="3679258" y="788543"/>
                  <a:pt x="3679258" y="788543"/>
                  <a:pt x="3679258" y="788543"/>
                </a:cubicBezTo>
                <a:cubicBezTo>
                  <a:pt x="3679258" y="790425"/>
                  <a:pt x="3679258" y="790425"/>
                  <a:pt x="3679258" y="790425"/>
                </a:cubicBezTo>
                <a:cubicBezTo>
                  <a:pt x="3684888" y="790425"/>
                  <a:pt x="3684888" y="790425"/>
                  <a:pt x="3684888" y="790425"/>
                </a:cubicBezTo>
                <a:cubicBezTo>
                  <a:pt x="3684888" y="805481"/>
                  <a:pt x="3684888" y="805481"/>
                  <a:pt x="3684888" y="805481"/>
                </a:cubicBezTo>
                <a:cubicBezTo>
                  <a:pt x="3679258" y="805481"/>
                  <a:pt x="3679258" y="805481"/>
                  <a:pt x="3679258" y="805481"/>
                </a:cubicBezTo>
                <a:cubicBezTo>
                  <a:pt x="3679258" y="814891"/>
                  <a:pt x="3679258" y="814891"/>
                  <a:pt x="3679258" y="814891"/>
                </a:cubicBezTo>
                <a:cubicBezTo>
                  <a:pt x="3658613" y="824301"/>
                  <a:pt x="3658613" y="824301"/>
                  <a:pt x="3658613" y="824301"/>
                </a:cubicBezTo>
                <a:cubicBezTo>
                  <a:pt x="3664243" y="976740"/>
                  <a:pt x="3664243" y="976740"/>
                  <a:pt x="3664243" y="976740"/>
                </a:cubicBezTo>
                <a:cubicBezTo>
                  <a:pt x="3684888" y="976740"/>
                  <a:pt x="3684888" y="976740"/>
                  <a:pt x="3684888" y="976740"/>
                </a:cubicBezTo>
                <a:cubicBezTo>
                  <a:pt x="3684888" y="1012497"/>
                  <a:pt x="3684888" y="1012497"/>
                  <a:pt x="3684888" y="1012497"/>
                </a:cubicBezTo>
                <a:cubicBezTo>
                  <a:pt x="3705533" y="1012497"/>
                  <a:pt x="3705533" y="1012497"/>
                  <a:pt x="3705533" y="1012497"/>
                </a:cubicBezTo>
                <a:cubicBezTo>
                  <a:pt x="3705533" y="1021907"/>
                  <a:pt x="3705533" y="1021907"/>
                  <a:pt x="3705533" y="1021907"/>
                </a:cubicBezTo>
                <a:cubicBezTo>
                  <a:pt x="3714918" y="1021907"/>
                  <a:pt x="3714918" y="1021907"/>
                  <a:pt x="3714918" y="1021907"/>
                </a:cubicBezTo>
                <a:cubicBezTo>
                  <a:pt x="3714918" y="976740"/>
                  <a:pt x="3714918" y="976740"/>
                  <a:pt x="3714918" y="976740"/>
                </a:cubicBezTo>
                <a:cubicBezTo>
                  <a:pt x="3746823" y="976740"/>
                  <a:pt x="3746823" y="976740"/>
                  <a:pt x="3746823" y="976740"/>
                </a:cubicBezTo>
                <a:cubicBezTo>
                  <a:pt x="3746823" y="952274"/>
                  <a:pt x="3746823" y="952274"/>
                  <a:pt x="3746823" y="952274"/>
                </a:cubicBezTo>
                <a:cubicBezTo>
                  <a:pt x="3788113" y="952274"/>
                  <a:pt x="3788113" y="952274"/>
                  <a:pt x="3788113" y="952274"/>
                </a:cubicBezTo>
                <a:cubicBezTo>
                  <a:pt x="3788113" y="924045"/>
                  <a:pt x="3788113" y="924045"/>
                  <a:pt x="3788113" y="924045"/>
                </a:cubicBezTo>
                <a:cubicBezTo>
                  <a:pt x="3825650" y="924045"/>
                  <a:pt x="3825650" y="924045"/>
                  <a:pt x="3825650" y="924045"/>
                </a:cubicBezTo>
                <a:cubicBezTo>
                  <a:pt x="3825650" y="905225"/>
                  <a:pt x="3825650" y="905225"/>
                  <a:pt x="3825650" y="905225"/>
                </a:cubicBezTo>
                <a:cubicBezTo>
                  <a:pt x="3874447" y="905225"/>
                  <a:pt x="3874447" y="905225"/>
                  <a:pt x="3874447" y="905225"/>
                </a:cubicBezTo>
                <a:cubicBezTo>
                  <a:pt x="3874447" y="882642"/>
                  <a:pt x="3874447" y="882642"/>
                  <a:pt x="3874447" y="882642"/>
                </a:cubicBezTo>
                <a:cubicBezTo>
                  <a:pt x="3874447" y="863822"/>
                  <a:pt x="3874447" y="863822"/>
                  <a:pt x="3874447" y="863822"/>
                </a:cubicBezTo>
                <a:cubicBezTo>
                  <a:pt x="3898846" y="863822"/>
                  <a:pt x="3898846" y="863822"/>
                  <a:pt x="3898846" y="863822"/>
                </a:cubicBezTo>
                <a:cubicBezTo>
                  <a:pt x="3898846" y="882642"/>
                  <a:pt x="3898846" y="882642"/>
                  <a:pt x="3898846" y="882642"/>
                </a:cubicBezTo>
                <a:cubicBezTo>
                  <a:pt x="3898846" y="905225"/>
                  <a:pt x="3898846" y="905225"/>
                  <a:pt x="3898846" y="905225"/>
                </a:cubicBezTo>
                <a:cubicBezTo>
                  <a:pt x="3913860" y="905225"/>
                  <a:pt x="3913860" y="905225"/>
                  <a:pt x="3913860" y="905225"/>
                </a:cubicBezTo>
                <a:cubicBezTo>
                  <a:pt x="3913860" y="882642"/>
                  <a:pt x="3913860" y="882642"/>
                  <a:pt x="3913860" y="882642"/>
                </a:cubicBezTo>
                <a:cubicBezTo>
                  <a:pt x="3964534" y="882642"/>
                  <a:pt x="3964534" y="882642"/>
                  <a:pt x="3964534" y="882642"/>
                </a:cubicBezTo>
                <a:cubicBezTo>
                  <a:pt x="3964534" y="893934"/>
                  <a:pt x="3964534" y="893934"/>
                  <a:pt x="3964534" y="893934"/>
                </a:cubicBezTo>
                <a:cubicBezTo>
                  <a:pt x="4022716" y="893934"/>
                  <a:pt x="4022716" y="893934"/>
                  <a:pt x="4022716" y="893934"/>
                </a:cubicBezTo>
                <a:cubicBezTo>
                  <a:pt x="4022716" y="905225"/>
                  <a:pt x="4022716" y="905225"/>
                  <a:pt x="4022716" y="905225"/>
                </a:cubicBezTo>
                <a:cubicBezTo>
                  <a:pt x="4095911" y="905225"/>
                  <a:pt x="4095911" y="905225"/>
                  <a:pt x="4095911" y="905225"/>
                </a:cubicBezTo>
                <a:cubicBezTo>
                  <a:pt x="4095911" y="924045"/>
                  <a:pt x="4095911" y="924045"/>
                  <a:pt x="4095911" y="924045"/>
                </a:cubicBezTo>
                <a:cubicBezTo>
                  <a:pt x="4133448" y="924045"/>
                  <a:pt x="4133448" y="924045"/>
                  <a:pt x="4133448" y="924045"/>
                </a:cubicBezTo>
                <a:cubicBezTo>
                  <a:pt x="4133448" y="871350"/>
                  <a:pt x="4133448" y="871350"/>
                  <a:pt x="4133448" y="871350"/>
                </a:cubicBezTo>
                <a:cubicBezTo>
                  <a:pt x="4142832" y="871350"/>
                  <a:pt x="4142832" y="871350"/>
                  <a:pt x="4142832" y="871350"/>
                </a:cubicBezTo>
                <a:cubicBezTo>
                  <a:pt x="4142832" y="852530"/>
                  <a:pt x="4142832" y="852530"/>
                  <a:pt x="4142832" y="852530"/>
                </a:cubicBezTo>
                <a:cubicBezTo>
                  <a:pt x="4144709" y="852530"/>
                  <a:pt x="4144709" y="852530"/>
                  <a:pt x="4144709" y="852530"/>
                </a:cubicBezTo>
                <a:cubicBezTo>
                  <a:pt x="4144709" y="656806"/>
                  <a:pt x="4144709" y="656806"/>
                  <a:pt x="4144709" y="656806"/>
                </a:cubicBezTo>
                <a:cubicBezTo>
                  <a:pt x="4140955" y="656806"/>
                  <a:pt x="4140955" y="656806"/>
                  <a:pt x="4140955" y="656806"/>
                </a:cubicBezTo>
                <a:cubicBezTo>
                  <a:pt x="4140955" y="632340"/>
                  <a:pt x="4140955" y="632340"/>
                  <a:pt x="4140955" y="632340"/>
                </a:cubicBezTo>
                <a:cubicBezTo>
                  <a:pt x="4157847" y="632340"/>
                  <a:pt x="4157847" y="632340"/>
                  <a:pt x="4157847" y="632340"/>
                </a:cubicBezTo>
                <a:cubicBezTo>
                  <a:pt x="4157847" y="508131"/>
                  <a:pt x="4157847" y="508131"/>
                  <a:pt x="4157847" y="508131"/>
                </a:cubicBezTo>
                <a:cubicBezTo>
                  <a:pt x="4150339" y="508131"/>
                  <a:pt x="4150339" y="508131"/>
                  <a:pt x="4150339" y="508131"/>
                </a:cubicBezTo>
                <a:cubicBezTo>
                  <a:pt x="4150339" y="483665"/>
                  <a:pt x="4150339" y="483665"/>
                  <a:pt x="4150339" y="483665"/>
                </a:cubicBezTo>
                <a:cubicBezTo>
                  <a:pt x="4157847" y="483665"/>
                  <a:pt x="4157847" y="483665"/>
                  <a:pt x="4157847" y="483665"/>
                </a:cubicBezTo>
                <a:cubicBezTo>
                  <a:pt x="4157847" y="393331"/>
                  <a:pt x="4157847" y="393331"/>
                  <a:pt x="4157847" y="393331"/>
                </a:cubicBezTo>
                <a:cubicBezTo>
                  <a:pt x="4169108" y="393331"/>
                  <a:pt x="4169108" y="393331"/>
                  <a:pt x="4169108" y="393331"/>
                </a:cubicBezTo>
                <a:cubicBezTo>
                  <a:pt x="4169108" y="370747"/>
                  <a:pt x="4169108" y="370747"/>
                  <a:pt x="4169108" y="370747"/>
                </a:cubicBezTo>
                <a:cubicBezTo>
                  <a:pt x="4180368" y="370747"/>
                  <a:pt x="4180368" y="370747"/>
                  <a:pt x="4180368" y="370747"/>
                </a:cubicBezTo>
                <a:cubicBezTo>
                  <a:pt x="4180368" y="291705"/>
                  <a:pt x="4180368" y="291705"/>
                  <a:pt x="4180368" y="291705"/>
                </a:cubicBezTo>
                <a:cubicBezTo>
                  <a:pt x="4187876" y="291705"/>
                  <a:pt x="4187876" y="291705"/>
                  <a:pt x="4187876" y="291705"/>
                </a:cubicBezTo>
                <a:cubicBezTo>
                  <a:pt x="4197260" y="291705"/>
                  <a:pt x="4197260" y="291705"/>
                  <a:pt x="4197260" y="291705"/>
                </a:cubicBezTo>
                <a:cubicBezTo>
                  <a:pt x="4197260" y="370747"/>
                  <a:pt x="4197260" y="370747"/>
                  <a:pt x="4197260" y="370747"/>
                </a:cubicBezTo>
                <a:cubicBezTo>
                  <a:pt x="4229166" y="370747"/>
                  <a:pt x="4229166" y="370747"/>
                  <a:pt x="4229166" y="370747"/>
                </a:cubicBezTo>
                <a:cubicBezTo>
                  <a:pt x="4229166" y="299232"/>
                  <a:pt x="4229166" y="299232"/>
                  <a:pt x="4229166" y="299232"/>
                </a:cubicBezTo>
                <a:cubicBezTo>
                  <a:pt x="4231042" y="299232"/>
                  <a:pt x="4231042" y="299232"/>
                  <a:pt x="4231042" y="299232"/>
                </a:cubicBezTo>
                <a:cubicBezTo>
                  <a:pt x="4231042" y="370747"/>
                  <a:pt x="4231042" y="370747"/>
                  <a:pt x="4231042" y="370747"/>
                </a:cubicBezTo>
                <a:cubicBezTo>
                  <a:pt x="4259195" y="370747"/>
                  <a:pt x="4259195" y="370747"/>
                  <a:pt x="4259195" y="370747"/>
                </a:cubicBezTo>
                <a:cubicBezTo>
                  <a:pt x="4259195" y="393331"/>
                  <a:pt x="4259195" y="393331"/>
                  <a:pt x="4259195" y="393331"/>
                </a:cubicBezTo>
                <a:cubicBezTo>
                  <a:pt x="4270456" y="393331"/>
                  <a:pt x="4270456" y="393331"/>
                  <a:pt x="4270456" y="393331"/>
                </a:cubicBezTo>
                <a:cubicBezTo>
                  <a:pt x="4270456" y="483665"/>
                  <a:pt x="4270456" y="483665"/>
                  <a:pt x="4270456" y="483665"/>
                </a:cubicBezTo>
                <a:cubicBezTo>
                  <a:pt x="4277963" y="483665"/>
                  <a:pt x="4277963" y="483665"/>
                  <a:pt x="4277963" y="483665"/>
                </a:cubicBezTo>
                <a:cubicBezTo>
                  <a:pt x="4277963" y="508131"/>
                  <a:pt x="4277963" y="508131"/>
                  <a:pt x="4277963" y="508131"/>
                </a:cubicBezTo>
                <a:cubicBezTo>
                  <a:pt x="4270456" y="508131"/>
                  <a:pt x="4270456" y="508131"/>
                  <a:pt x="4270456" y="508131"/>
                </a:cubicBezTo>
                <a:cubicBezTo>
                  <a:pt x="4270456" y="632340"/>
                  <a:pt x="4270456" y="632340"/>
                  <a:pt x="4270456" y="632340"/>
                </a:cubicBezTo>
                <a:cubicBezTo>
                  <a:pt x="4287347" y="632340"/>
                  <a:pt x="4287347" y="632340"/>
                  <a:pt x="4287347" y="632340"/>
                </a:cubicBezTo>
                <a:cubicBezTo>
                  <a:pt x="4287347" y="656806"/>
                  <a:pt x="4287347" y="656806"/>
                  <a:pt x="4287347" y="656806"/>
                </a:cubicBezTo>
                <a:cubicBezTo>
                  <a:pt x="4283593" y="656806"/>
                  <a:pt x="4283593" y="656806"/>
                  <a:pt x="4283593" y="656806"/>
                </a:cubicBezTo>
                <a:cubicBezTo>
                  <a:pt x="4283593" y="839357"/>
                  <a:pt x="4283593" y="839357"/>
                  <a:pt x="4283593" y="839357"/>
                </a:cubicBezTo>
                <a:cubicBezTo>
                  <a:pt x="4351160" y="839357"/>
                  <a:pt x="4351160" y="839357"/>
                  <a:pt x="4351160" y="839357"/>
                </a:cubicBezTo>
                <a:cubicBezTo>
                  <a:pt x="4351160" y="852530"/>
                  <a:pt x="4351160" y="852530"/>
                  <a:pt x="4351160" y="852530"/>
                </a:cubicBezTo>
                <a:cubicBezTo>
                  <a:pt x="4362420" y="852530"/>
                  <a:pt x="4362420" y="852530"/>
                  <a:pt x="4362420" y="852530"/>
                </a:cubicBezTo>
                <a:cubicBezTo>
                  <a:pt x="4362420" y="871350"/>
                  <a:pt x="4362420" y="871350"/>
                  <a:pt x="4362420" y="871350"/>
                </a:cubicBezTo>
                <a:cubicBezTo>
                  <a:pt x="4373681" y="871350"/>
                  <a:pt x="4373681" y="871350"/>
                  <a:pt x="4373681" y="871350"/>
                </a:cubicBezTo>
                <a:cubicBezTo>
                  <a:pt x="4373681" y="1050137"/>
                  <a:pt x="4373681" y="1050137"/>
                  <a:pt x="4373681" y="1050137"/>
                </a:cubicBezTo>
                <a:cubicBezTo>
                  <a:pt x="4401833" y="1050137"/>
                  <a:pt x="4401833" y="1050137"/>
                  <a:pt x="4401833" y="1050137"/>
                </a:cubicBezTo>
                <a:cubicBezTo>
                  <a:pt x="4401833" y="1012497"/>
                  <a:pt x="4401833" y="1012497"/>
                  <a:pt x="4401833" y="1012497"/>
                </a:cubicBezTo>
                <a:cubicBezTo>
                  <a:pt x="4418724" y="1012497"/>
                  <a:pt x="4418724" y="1012497"/>
                  <a:pt x="4418724" y="1012497"/>
                </a:cubicBezTo>
                <a:cubicBezTo>
                  <a:pt x="4418724" y="952274"/>
                  <a:pt x="4418724" y="952274"/>
                  <a:pt x="4418724" y="952274"/>
                </a:cubicBezTo>
                <a:cubicBezTo>
                  <a:pt x="4463768" y="952274"/>
                  <a:pt x="4463768" y="952274"/>
                  <a:pt x="4463768" y="952274"/>
                </a:cubicBezTo>
                <a:cubicBezTo>
                  <a:pt x="4463768" y="871350"/>
                  <a:pt x="4463768" y="871350"/>
                  <a:pt x="4463768" y="871350"/>
                </a:cubicBezTo>
                <a:cubicBezTo>
                  <a:pt x="4523826" y="871350"/>
                  <a:pt x="4523826" y="871350"/>
                  <a:pt x="4523826" y="871350"/>
                </a:cubicBezTo>
                <a:cubicBezTo>
                  <a:pt x="4523826" y="852530"/>
                  <a:pt x="4523826" y="852530"/>
                  <a:pt x="4523826" y="852530"/>
                </a:cubicBezTo>
                <a:cubicBezTo>
                  <a:pt x="4518196" y="852530"/>
                  <a:pt x="4518196" y="852530"/>
                  <a:pt x="4518196" y="852530"/>
                </a:cubicBezTo>
                <a:cubicBezTo>
                  <a:pt x="4518196" y="846884"/>
                  <a:pt x="4518196" y="846884"/>
                  <a:pt x="4518196" y="846884"/>
                </a:cubicBezTo>
                <a:cubicBezTo>
                  <a:pt x="4518196" y="828065"/>
                  <a:pt x="4518196" y="828065"/>
                  <a:pt x="4518196" y="828065"/>
                </a:cubicBezTo>
                <a:cubicBezTo>
                  <a:pt x="4518196" y="809245"/>
                  <a:pt x="4518196" y="809245"/>
                  <a:pt x="4518196" y="809245"/>
                </a:cubicBezTo>
                <a:cubicBezTo>
                  <a:pt x="4523826" y="809245"/>
                  <a:pt x="4523826" y="809245"/>
                  <a:pt x="4523826" y="809245"/>
                </a:cubicBezTo>
                <a:cubicBezTo>
                  <a:pt x="4448753" y="666216"/>
                  <a:pt x="4448753" y="666216"/>
                  <a:pt x="4448753" y="666216"/>
                </a:cubicBezTo>
                <a:cubicBezTo>
                  <a:pt x="4448753" y="662452"/>
                  <a:pt x="4448753" y="662452"/>
                  <a:pt x="4448753" y="662452"/>
                </a:cubicBezTo>
                <a:cubicBezTo>
                  <a:pt x="4448753" y="660570"/>
                  <a:pt x="4448753" y="660570"/>
                  <a:pt x="4448753" y="660570"/>
                </a:cubicBezTo>
                <a:cubicBezTo>
                  <a:pt x="4456261" y="660570"/>
                  <a:pt x="4456261" y="660570"/>
                  <a:pt x="4456261" y="660570"/>
                </a:cubicBezTo>
                <a:cubicBezTo>
                  <a:pt x="4540717" y="809245"/>
                  <a:pt x="4540717" y="809245"/>
                  <a:pt x="4540717" y="809245"/>
                </a:cubicBezTo>
                <a:cubicBezTo>
                  <a:pt x="4544471" y="809245"/>
                  <a:pt x="4544471" y="809245"/>
                  <a:pt x="4544471" y="809245"/>
                </a:cubicBezTo>
                <a:cubicBezTo>
                  <a:pt x="4544471" y="792307"/>
                  <a:pt x="4544471" y="792307"/>
                  <a:pt x="4544471" y="792307"/>
                </a:cubicBezTo>
                <a:cubicBezTo>
                  <a:pt x="4555732" y="792307"/>
                  <a:pt x="4555732" y="792307"/>
                  <a:pt x="4555732" y="792307"/>
                </a:cubicBezTo>
                <a:cubicBezTo>
                  <a:pt x="4555732" y="828065"/>
                  <a:pt x="4555732" y="828065"/>
                  <a:pt x="4555732" y="828065"/>
                </a:cubicBezTo>
                <a:cubicBezTo>
                  <a:pt x="4565116" y="828065"/>
                  <a:pt x="4565116" y="828065"/>
                  <a:pt x="4565116" y="828065"/>
                </a:cubicBezTo>
                <a:cubicBezTo>
                  <a:pt x="4565116" y="846884"/>
                  <a:pt x="4565116" y="846884"/>
                  <a:pt x="4565116" y="846884"/>
                </a:cubicBezTo>
                <a:cubicBezTo>
                  <a:pt x="4555732" y="846884"/>
                  <a:pt x="4555732" y="846884"/>
                  <a:pt x="4555732" y="846884"/>
                </a:cubicBezTo>
                <a:cubicBezTo>
                  <a:pt x="4555732" y="852530"/>
                  <a:pt x="4555732" y="852530"/>
                  <a:pt x="4555732" y="852530"/>
                </a:cubicBezTo>
                <a:cubicBezTo>
                  <a:pt x="4550102" y="852530"/>
                  <a:pt x="4550102" y="852530"/>
                  <a:pt x="4550102" y="852530"/>
                </a:cubicBezTo>
                <a:cubicBezTo>
                  <a:pt x="4550102" y="871350"/>
                  <a:pt x="4550102" y="871350"/>
                  <a:pt x="4550102" y="871350"/>
                </a:cubicBezTo>
                <a:cubicBezTo>
                  <a:pt x="4612037" y="871350"/>
                  <a:pt x="4612037" y="871350"/>
                  <a:pt x="4612037" y="871350"/>
                </a:cubicBezTo>
                <a:cubicBezTo>
                  <a:pt x="4612037" y="952274"/>
                  <a:pt x="4612037" y="952274"/>
                  <a:pt x="4612037" y="952274"/>
                </a:cubicBezTo>
                <a:cubicBezTo>
                  <a:pt x="4612037" y="1050137"/>
                  <a:pt x="4612037" y="1050137"/>
                  <a:pt x="4612037" y="1050137"/>
                </a:cubicBezTo>
                <a:cubicBezTo>
                  <a:pt x="4638313" y="1050137"/>
                  <a:pt x="4638313" y="1050137"/>
                  <a:pt x="4638313" y="1050137"/>
                </a:cubicBezTo>
                <a:cubicBezTo>
                  <a:pt x="4638313" y="910871"/>
                  <a:pt x="4638313" y="910871"/>
                  <a:pt x="4638313" y="910871"/>
                </a:cubicBezTo>
                <a:cubicBezTo>
                  <a:pt x="4647696" y="910871"/>
                  <a:pt x="4647696" y="910871"/>
                  <a:pt x="4647696" y="910871"/>
                </a:cubicBezTo>
                <a:cubicBezTo>
                  <a:pt x="4647696" y="895816"/>
                  <a:pt x="4647696" y="895816"/>
                  <a:pt x="4647696" y="895816"/>
                </a:cubicBezTo>
                <a:cubicBezTo>
                  <a:pt x="4777197" y="895816"/>
                  <a:pt x="4777197" y="895816"/>
                  <a:pt x="4777197" y="895816"/>
                </a:cubicBezTo>
                <a:cubicBezTo>
                  <a:pt x="4777197" y="910871"/>
                  <a:pt x="4777197" y="910871"/>
                  <a:pt x="4777197" y="910871"/>
                </a:cubicBezTo>
                <a:cubicBezTo>
                  <a:pt x="4829748" y="910871"/>
                  <a:pt x="4829748" y="910871"/>
                  <a:pt x="4829748" y="910871"/>
                </a:cubicBezTo>
                <a:cubicBezTo>
                  <a:pt x="4829748" y="1050137"/>
                  <a:pt x="4829748" y="1050137"/>
                  <a:pt x="4829748" y="1050137"/>
                </a:cubicBezTo>
                <a:cubicBezTo>
                  <a:pt x="4859777" y="1050137"/>
                  <a:pt x="4859777" y="1050137"/>
                  <a:pt x="4859777" y="1050137"/>
                </a:cubicBezTo>
                <a:cubicBezTo>
                  <a:pt x="4859777" y="1031317"/>
                  <a:pt x="4859777" y="1031317"/>
                  <a:pt x="4859777" y="1031317"/>
                </a:cubicBezTo>
                <a:cubicBezTo>
                  <a:pt x="4887929" y="1031317"/>
                  <a:pt x="4887929" y="1031317"/>
                  <a:pt x="4887929" y="1031317"/>
                </a:cubicBezTo>
                <a:cubicBezTo>
                  <a:pt x="4887929" y="1006851"/>
                  <a:pt x="4887929" y="1006851"/>
                  <a:pt x="4887929" y="1006851"/>
                </a:cubicBezTo>
                <a:cubicBezTo>
                  <a:pt x="4917958" y="1006851"/>
                  <a:pt x="4917958" y="1006851"/>
                  <a:pt x="4917958" y="1006851"/>
                </a:cubicBezTo>
                <a:cubicBezTo>
                  <a:pt x="4917958" y="910871"/>
                  <a:pt x="4917958" y="910871"/>
                  <a:pt x="4917958" y="910871"/>
                </a:cubicBezTo>
                <a:cubicBezTo>
                  <a:pt x="4951741" y="910871"/>
                  <a:pt x="4951741" y="910871"/>
                  <a:pt x="4951741" y="910871"/>
                </a:cubicBezTo>
                <a:cubicBezTo>
                  <a:pt x="4951741" y="882642"/>
                  <a:pt x="4951741" y="882642"/>
                  <a:pt x="4951741" y="882642"/>
                </a:cubicBezTo>
                <a:cubicBezTo>
                  <a:pt x="4991154" y="882642"/>
                  <a:pt x="4991154" y="882642"/>
                  <a:pt x="4991154" y="882642"/>
                </a:cubicBezTo>
                <a:cubicBezTo>
                  <a:pt x="4991154" y="822419"/>
                  <a:pt x="4991154" y="822419"/>
                  <a:pt x="4991154" y="822419"/>
                </a:cubicBezTo>
                <a:cubicBezTo>
                  <a:pt x="5023060" y="822419"/>
                  <a:pt x="5023060" y="822419"/>
                  <a:pt x="5023060" y="822419"/>
                </a:cubicBezTo>
                <a:cubicBezTo>
                  <a:pt x="5023060" y="803599"/>
                  <a:pt x="5023060" y="803599"/>
                  <a:pt x="5023060" y="803599"/>
                </a:cubicBezTo>
                <a:cubicBezTo>
                  <a:pt x="5066227" y="803599"/>
                  <a:pt x="5066227" y="803599"/>
                  <a:pt x="5066227" y="803599"/>
                </a:cubicBezTo>
                <a:cubicBezTo>
                  <a:pt x="5066227" y="786661"/>
                  <a:pt x="5066227" y="786661"/>
                  <a:pt x="5066227" y="786661"/>
                </a:cubicBezTo>
                <a:cubicBezTo>
                  <a:pt x="5090625" y="786661"/>
                  <a:pt x="5090625" y="786661"/>
                  <a:pt x="5090625" y="786661"/>
                </a:cubicBezTo>
                <a:cubicBezTo>
                  <a:pt x="5090625" y="752786"/>
                  <a:pt x="5090625" y="752786"/>
                  <a:pt x="5090625" y="752786"/>
                </a:cubicBezTo>
                <a:cubicBezTo>
                  <a:pt x="5135669" y="752786"/>
                  <a:pt x="5135669" y="752786"/>
                  <a:pt x="5135669" y="752786"/>
                </a:cubicBezTo>
                <a:cubicBezTo>
                  <a:pt x="5135669" y="786661"/>
                  <a:pt x="5135669" y="786661"/>
                  <a:pt x="5135669" y="786661"/>
                </a:cubicBezTo>
                <a:cubicBezTo>
                  <a:pt x="5141300" y="786661"/>
                  <a:pt x="5141300" y="786661"/>
                  <a:pt x="5141300" y="786661"/>
                </a:cubicBezTo>
                <a:cubicBezTo>
                  <a:pt x="5141300" y="803599"/>
                  <a:pt x="5141300" y="803599"/>
                  <a:pt x="5141300" y="803599"/>
                </a:cubicBezTo>
                <a:cubicBezTo>
                  <a:pt x="5175082" y="803599"/>
                  <a:pt x="5175082" y="803599"/>
                  <a:pt x="5175082" y="803599"/>
                </a:cubicBezTo>
                <a:cubicBezTo>
                  <a:pt x="5175082" y="822419"/>
                  <a:pt x="5175082" y="822419"/>
                  <a:pt x="5175082" y="822419"/>
                </a:cubicBezTo>
                <a:cubicBezTo>
                  <a:pt x="5206988" y="822419"/>
                  <a:pt x="5206988" y="822419"/>
                  <a:pt x="5206988" y="822419"/>
                </a:cubicBezTo>
                <a:cubicBezTo>
                  <a:pt x="5206988" y="1050137"/>
                  <a:pt x="5206988" y="1050137"/>
                  <a:pt x="5206988" y="1050137"/>
                </a:cubicBezTo>
                <a:cubicBezTo>
                  <a:pt x="5225757" y="1050137"/>
                  <a:pt x="5225757" y="1050137"/>
                  <a:pt x="5225757" y="1050137"/>
                </a:cubicBezTo>
                <a:cubicBezTo>
                  <a:pt x="5225757" y="135501"/>
                  <a:pt x="5225757" y="135501"/>
                  <a:pt x="5225757" y="135501"/>
                </a:cubicBezTo>
                <a:cubicBezTo>
                  <a:pt x="5235140" y="135501"/>
                  <a:pt x="5235140" y="135501"/>
                  <a:pt x="5235140" y="135501"/>
                </a:cubicBezTo>
                <a:cubicBezTo>
                  <a:pt x="5235140" y="97862"/>
                  <a:pt x="5235140" y="97862"/>
                  <a:pt x="5235140" y="97862"/>
                </a:cubicBezTo>
                <a:cubicBezTo>
                  <a:pt x="5430330" y="97862"/>
                  <a:pt x="5430330" y="97862"/>
                  <a:pt x="5430330" y="97862"/>
                </a:cubicBezTo>
                <a:cubicBezTo>
                  <a:pt x="5430330" y="135501"/>
                  <a:pt x="5430330" y="135501"/>
                  <a:pt x="5430330" y="135501"/>
                </a:cubicBezTo>
                <a:cubicBezTo>
                  <a:pt x="5439714" y="135501"/>
                  <a:pt x="5439714" y="135501"/>
                  <a:pt x="5439714" y="135501"/>
                </a:cubicBezTo>
                <a:cubicBezTo>
                  <a:pt x="5439714" y="705737"/>
                  <a:pt x="5439714" y="705737"/>
                  <a:pt x="5439714" y="705737"/>
                </a:cubicBezTo>
                <a:cubicBezTo>
                  <a:pt x="5499772" y="705737"/>
                  <a:pt x="5499772" y="705737"/>
                  <a:pt x="5499772" y="705737"/>
                </a:cubicBezTo>
                <a:cubicBezTo>
                  <a:pt x="5499772" y="679389"/>
                  <a:pt x="5499772" y="679389"/>
                  <a:pt x="5499772" y="679389"/>
                </a:cubicBezTo>
                <a:cubicBezTo>
                  <a:pt x="5544816" y="679389"/>
                  <a:pt x="5544816" y="679389"/>
                  <a:pt x="5544816" y="679389"/>
                </a:cubicBezTo>
                <a:cubicBezTo>
                  <a:pt x="5544816" y="662452"/>
                  <a:pt x="5544816" y="662452"/>
                  <a:pt x="5544816" y="662452"/>
                </a:cubicBezTo>
                <a:cubicBezTo>
                  <a:pt x="5554200" y="662452"/>
                  <a:pt x="5554200" y="662452"/>
                  <a:pt x="5554200" y="662452"/>
                </a:cubicBezTo>
                <a:cubicBezTo>
                  <a:pt x="5554200" y="649278"/>
                  <a:pt x="5554200" y="649278"/>
                  <a:pt x="5554200" y="649278"/>
                </a:cubicBezTo>
                <a:cubicBezTo>
                  <a:pt x="5567337" y="649278"/>
                  <a:pt x="5567337" y="649278"/>
                  <a:pt x="5567337" y="649278"/>
                </a:cubicBezTo>
                <a:cubicBezTo>
                  <a:pt x="5567337" y="662452"/>
                  <a:pt x="5567337" y="662452"/>
                  <a:pt x="5567337" y="662452"/>
                </a:cubicBezTo>
                <a:cubicBezTo>
                  <a:pt x="5576721" y="662452"/>
                  <a:pt x="5576721" y="662452"/>
                  <a:pt x="5576721" y="662452"/>
                </a:cubicBezTo>
                <a:cubicBezTo>
                  <a:pt x="5576721" y="634222"/>
                  <a:pt x="5576721" y="634222"/>
                  <a:pt x="5576721" y="634222"/>
                </a:cubicBezTo>
                <a:cubicBezTo>
                  <a:pt x="5589860" y="634222"/>
                  <a:pt x="5589860" y="634222"/>
                  <a:pt x="5589860" y="634222"/>
                </a:cubicBezTo>
                <a:cubicBezTo>
                  <a:pt x="5589860" y="662452"/>
                  <a:pt x="5589860" y="662452"/>
                  <a:pt x="5589860" y="662452"/>
                </a:cubicBezTo>
                <a:cubicBezTo>
                  <a:pt x="5636780" y="662452"/>
                  <a:pt x="5636780" y="662452"/>
                  <a:pt x="5636780" y="662452"/>
                </a:cubicBezTo>
                <a:cubicBezTo>
                  <a:pt x="5636780" y="679389"/>
                  <a:pt x="5636780" y="679389"/>
                  <a:pt x="5636780" y="679389"/>
                </a:cubicBezTo>
                <a:cubicBezTo>
                  <a:pt x="5636780" y="705737"/>
                  <a:pt x="5636780" y="705737"/>
                  <a:pt x="5636780" y="705737"/>
                </a:cubicBezTo>
                <a:cubicBezTo>
                  <a:pt x="5646164" y="705737"/>
                  <a:pt x="5646164" y="705737"/>
                  <a:pt x="5646164" y="705737"/>
                </a:cubicBezTo>
                <a:cubicBezTo>
                  <a:pt x="5646164" y="730203"/>
                  <a:pt x="5646164" y="730203"/>
                  <a:pt x="5646164" y="730203"/>
                </a:cubicBezTo>
                <a:cubicBezTo>
                  <a:pt x="5678070" y="730203"/>
                  <a:pt x="5678070" y="730203"/>
                  <a:pt x="5678070" y="730203"/>
                </a:cubicBezTo>
                <a:cubicBezTo>
                  <a:pt x="5709976" y="730203"/>
                  <a:pt x="5709976" y="730203"/>
                  <a:pt x="5709976" y="730203"/>
                </a:cubicBezTo>
                <a:cubicBezTo>
                  <a:pt x="5709976" y="634222"/>
                  <a:pt x="5709976" y="634222"/>
                  <a:pt x="5709976" y="634222"/>
                </a:cubicBezTo>
                <a:cubicBezTo>
                  <a:pt x="5709976" y="572117"/>
                  <a:pt x="5709976" y="572117"/>
                  <a:pt x="5709976" y="572117"/>
                </a:cubicBezTo>
                <a:cubicBezTo>
                  <a:pt x="5717483" y="572117"/>
                  <a:pt x="5717483" y="572117"/>
                  <a:pt x="5717483" y="572117"/>
                </a:cubicBezTo>
                <a:cubicBezTo>
                  <a:pt x="5717483" y="523186"/>
                  <a:pt x="5717483" y="523186"/>
                  <a:pt x="5717483" y="523186"/>
                </a:cubicBezTo>
                <a:cubicBezTo>
                  <a:pt x="5815077" y="523186"/>
                  <a:pt x="5815077" y="523186"/>
                  <a:pt x="5815077" y="523186"/>
                </a:cubicBezTo>
                <a:cubicBezTo>
                  <a:pt x="5815077" y="572117"/>
                  <a:pt x="5815077" y="572117"/>
                  <a:pt x="5815077" y="572117"/>
                </a:cubicBezTo>
                <a:cubicBezTo>
                  <a:pt x="5848860" y="572117"/>
                  <a:pt x="5848860" y="572117"/>
                  <a:pt x="5848860" y="572117"/>
                </a:cubicBezTo>
                <a:cubicBezTo>
                  <a:pt x="5848860" y="530714"/>
                  <a:pt x="5848860" y="530714"/>
                  <a:pt x="5848860" y="530714"/>
                </a:cubicBezTo>
                <a:cubicBezTo>
                  <a:pt x="5884520" y="530714"/>
                  <a:pt x="5884520" y="530714"/>
                  <a:pt x="5884520" y="530714"/>
                </a:cubicBezTo>
                <a:cubicBezTo>
                  <a:pt x="5884520" y="558944"/>
                  <a:pt x="5884520" y="558944"/>
                  <a:pt x="5884520" y="558944"/>
                </a:cubicBezTo>
                <a:cubicBezTo>
                  <a:pt x="5916426" y="558944"/>
                  <a:pt x="5916426" y="558944"/>
                  <a:pt x="5916426" y="558944"/>
                </a:cubicBezTo>
                <a:cubicBezTo>
                  <a:pt x="5916426" y="572117"/>
                  <a:pt x="5916426" y="572117"/>
                  <a:pt x="5916426" y="572117"/>
                </a:cubicBezTo>
                <a:cubicBezTo>
                  <a:pt x="5935194" y="572117"/>
                  <a:pt x="5935194" y="572117"/>
                  <a:pt x="5935194" y="572117"/>
                </a:cubicBezTo>
                <a:cubicBezTo>
                  <a:pt x="5935194" y="634222"/>
                  <a:pt x="5935194" y="634222"/>
                  <a:pt x="5935194" y="634222"/>
                </a:cubicBezTo>
                <a:cubicBezTo>
                  <a:pt x="5963346" y="634222"/>
                  <a:pt x="5963346" y="634222"/>
                  <a:pt x="5963346" y="634222"/>
                </a:cubicBezTo>
                <a:cubicBezTo>
                  <a:pt x="5963346" y="730203"/>
                  <a:pt x="5963346" y="730203"/>
                  <a:pt x="5963346" y="730203"/>
                </a:cubicBezTo>
                <a:cubicBezTo>
                  <a:pt x="5963346" y="752786"/>
                  <a:pt x="5963346" y="752786"/>
                  <a:pt x="5963346" y="752786"/>
                </a:cubicBezTo>
                <a:cubicBezTo>
                  <a:pt x="5972730" y="752786"/>
                  <a:pt x="5972730" y="752786"/>
                  <a:pt x="5972730" y="752786"/>
                </a:cubicBezTo>
                <a:cubicBezTo>
                  <a:pt x="5972730" y="797953"/>
                  <a:pt x="5972730" y="797953"/>
                  <a:pt x="5972730" y="797953"/>
                </a:cubicBezTo>
                <a:cubicBezTo>
                  <a:pt x="6015897" y="797953"/>
                  <a:pt x="6015897" y="797953"/>
                  <a:pt x="6015897" y="797953"/>
                </a:cubicBezTo>
                <a:cubicBezTo>
                  <a:pt x="6015897" y="813009"/>
                  <a:pt x="6015897" y="813009"/>
                  <a:pt x="6015897" y="813009"/>
                </a:cubicBezTo>
                <a:cubicBezTo>
                  <a:pt x="6038419" y="813009"/>
                  <a:pt x="6038419" y="813009"/>
                  <a:pt x="6038419" y="813009"/>
                </a:cubicBezTo>
                <a:cubicBezTo>
                  <a:pt x="6038419" y="797953"/>
                  <a:pt x="6038419" y="797953"/>
                  <a:pt x="6038419" y="797953"/>
                </a:cubicBezTo>
                <a:cubicBezTo>
                  <a:pt x="6111615" y="797953"/>
                  <a:pt x="6111615" y="797953"/>
                  <a:pt x="6111615" y="797953"/>
                </a:cubicBezTo>
                <a:cubicBezTo>
                  <a:pt x="6111615" y="813009"/>
                  <a:pt x="6111615" y="813009"/>
                  <a:pt x="6111615" y="813009"/>
                </a:cubicBezTo>
                <a:cubicBezTo>
                  <a:pt x="6134137" y="813009"/>
                  <a:pt x="6134137" y="813009"/>
                  <a:pt x="6134137" y="813009"/>
                </a:cubicBezTo>
                <a:cubicBezTo>
                  <a:pt x="6134137" y="969212"/>
                  <a:pt x="6134137" y="969212"/>
                  <a:pt x="6134137" y="969212"/>
                </a:cubicBezTo>
                <a:cubicBezTo>
                  <a:pt x="6233608" y="969212"/>
                  <a:pt x="6233608" y="969212"/>
                  <a:pt x="6233608" y="969212"/>
                </a:cubicBezTo>
                <a:cubicBezTo>
                  <a:pt x="6233608" y="1023789"/>
                  <a:pt x="6233608" y="1023789"/>
                  <a:pt x="6233608" y="1023789"/>
                </a:cubicBezTo>
                <a:cubicBezTo>
                  <a:pt x="6246746" y="1023789"/>
                  <a:pt x="6246746" y="1023789"/>
                  <a:pt x="6246746" y="1023789"/>
                </a:cubicBezTo>
                <a:cubicBezTo>
                  <a:pt x="6246746" y="991796"/>
                  <a:pt x="6246746" y="991796"/>
                  <a:pt x="6246746" y="991796"/>
                </a:cubicBezTo>
                <a:cubicBezTo>
                  <a:pt x="6261760" y="991796"/>
                  <a:pt x="6261760" y="991796"/>
                  <a:pt x="6261760" y="991796"/>
                </a:cubicBezTo>
                <a:cubicBezTo>
                  <a:pt x="6261760" y="969212"/>
                  <a:pt x="6261760" y="969212"/>
                  <a:pt x="6261760" y="969212"/>
                </a:cubicBezTo>
                <a:cubicBezTo>
                  <a:pt x="6269268" y="969212"/>
                  <a:pt x="6269268" y="969212"/>
                  <a:pt x="6269268" y="969212"/>
                </a:cubicBezTo>
                <a:cubicBezTo>
                  <a:pt x="6269268" y="954156"/>
                  <a:pt x="6269268" y="954156"/>
                  <a:pt x="6269268" y="954156"/>
                </a:cubicBezTo>
                <a:cubicBezTo>
                  <a:pt x="6316188" y="954156"/>
                  <a:pt x="6316188" y="954156"/>
                  <a:pt x="6316188" y="954156"/>
                </a:cubicBezTo>
                <a:cubicBezTo>
                  <a:pt x="6316188" y="350045"/>
                  <a:pt x="6316188" y="350045"/>
                  <a:pt x="6316188" y="350045"/>
                </a:cubicBezTo>
                <a:cubicBezTo>
                  <a:pt x="6353724" y="350045"/>
                  <a:pt x="6353724" y="350045"/>
                  <a:pt x="6353724" y="350045"/>
                </a:cubicBezTo>
                <a:cubicBezTo>
                  <a:pt x="6353724" y="334990"/>
                  <a:pt x="6353724" y="334990"/>
                  <a:pt x="6353724" y="334990"/>
                </a:cubicBezTo>
                <a:cubicBezTo>
                  <a:pt x="6363108" y="334990"/>
                  <a:pt x="6363108" y="334990"/>
                  <a:pt x="6363108" y="334990"/>
                </a:cubicBezTo>
                <a:cubicBezTo>
                  <a:pt x="6363108" y="321816"/>
                  <a:pt x="6363108" y="321816"/>
                  <a:pt x="6363108" y="321816"/>
                </a:cubicBezTo>
                <a:cubicBezTo>
                  <a:pt x="6374369" y="321816"/>
                  <a:pt x="6374369" y="321816"/>
                  <a:pt x="6374369" y="321816"/>
                </a:cubicBezTo>
                <a:cubicBezTo>
                  <a:pt x="6374369" y="302996"/>
                  <a:pt x="6374369" y="302996"/>
                  <a:pt x="6374369" y="302996"/>
                </a:cubicBezTo>
                <a:cubicBezTo>
                  <a:pt x="6415659" y="302996"/>
                  <a:pt x="6415659" y="302996"/>
                  <a:pt x="6415659" y="302996"/>
                </a:cubicBezTo>
                <a:cubicBezTo>
                  <a:pt x="6415659" y="321816"/>
                  <a:pt x="6415659" y="321816"/>
                  <a:pt x="6415659" y="321816"/>
                </a:cubicBezTo>
                <a:cubicBezTo>
                  <a:pt x="6447565" y="321816"/>
                  <a:pt x="6447565" y="321816"/>
                  <a:pt x="6447565" y="321816"/>
                </a:cubicBezTo>
                <a:cubicBezTo>
                  <a:pt x="6447565" y="334990"/>
                  <a:pt x="6447565" y="334990"/>
                  <a:pt x="6447565" y="334990"/>
                </a:cubicBezTo>
                <a:cubicBezTo>
                  <a:pt x="6479471" y="334990"/>
                  <a:pt x="6479471" y="334990"/>
                  <a:pt x="6479471" y="334990"/>
                </a:cubicBezTo>
                <a:cubicBezTo>
                  <a:pt x="6479471" y="350045"/>
                  <a:pt x="6479471" y="350045"/>
                  <a:pt x="6479471" y="350045"/>
                </a:cubicBezTo>
                <a:cubicBezTo>
                  <a:pt x="6511377" y="350045"/>
                  <a:pt x="6511377" y="350045"/>
                  <a:pt x="6511377" y="350045"/>
                </a:cubicBezTo>
                <a:cubicBezTo>
                  <a:pt x="6511377" y="334990"/>
                  <a:pt x="6511377" y="334990"/>
                  <a:pt x="6511377" y="334990"/>
                </a:cubicBezTo>
                <a:cubicBezTo>
                  <a:pt x="6535776" y="334990"/>
                  <a:pt x="6535776" y="334990"/>
                  <a:pt x="6535776" y="334990"/>
                </a:cubicBezTo>
                <a:cubicBezTo>
                  <a:pt x="6535776" y="323698"/>
                  <a:pt x="6535776" y="323698"/>
                  <a:pt x="6535776" y="323698"/>
                </a:cubicBezTo>
                <a:cubicBezTo>
                  <a:pt x="6569559" y="323698"/>
                  <a:pt x="6569559" y="323698"/>
                  <a:pt x="6569559" y="323698"/>
                </a:cubicBezTo>
                <a:cubicBezTo>
                  <a:pt x="6569559" y="314288"/>
                  <a:pt x="6569559" y="314288"/>
                  <a:pt x="6569559" y="314288"/>
                </a:cubicBezTo>
                <a:cubicBezTo>
                  <a:pt x="6586450" y="314288"/>
                  <a:pt x="6586450" y="314288"/>
                  <a:pt x="6586450" y="314288"/>
                </a:cubicBezTo>
                <a:cubicBezTo>
                  <a:pt x="6586450" y="127974"/>
                  <a:pt x="6586450" y="127974"/>
                  <a:pt x="6586450" y="127974"/>
                </a:cubicBezTo>
                <a:cubicBezTo>
                  <a:pt x="6593957" y="127974"/>
                  <a:pt x="6593957" y="127974"/>
                  <a:pt x="6593957" y="127974"/>
                </a:cubicBezTo>
                <a:cubicBezTo>
                  <a:pt x="6593957" y="97862"/>
                  <a:pt x="6593957" y="97862"/>
                  <a:pt x="6593957" y="97862"/>
                </a:cubicBezTo>
                <a:cubicBezTo>
                  <a:pt x="6599588" y="97862"/>
                  <a:pt x="6599588" y="97862"/>
                  <a:pt x="6599588" y="97862"/>
                </a:cubicBezTo>
                <a:cubicBezTo>
                  <a:pt x="6599588" y="0"/>
                  <a:pt x="6599588" y="0"/>
                  <a:pt x="6599588" y="0"/>
                </a:cubicBez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 name="Group 1"/>
          <p:cNvGrpSpPr/>
          <p:nvPr/>
        </p:nvGrpSpPr>
        <p:grpSpPr>
          <a:xfrm>
            <a:off x="3791371" y="222026"/>
            <a:ext cx="4609467" cy="1097614"/>
            <a:chOff x="1305015" y="552282"/>
            <a:chExt cx="3457100" cy="823210"/>
          </a:xfrm>
        </p:grpSpPr>
        <p:sp>
          <p:nvSpPr>
            <p:cNvPr id="3" name="TextBox 2"/>
            <p:cNvSpPr txBox="1"/>
            <p:nvPr/>
          </p:nvSpPr>
          <p:spPr>
            <a:xfrm>
              <a:off x="1305015" y="552282"/>
              <a:ext cx="3457100" cy="500089"/>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4" name="TextBox 3"/>
            <p:cNvSpPr txBox="1"/>
            <p:nvPr/>
          </p:nvSpPr>
          <p:spPr>
            <a:xfrm>
              <a:off x="2264263" y="1029243"/>
              <a:ext cx="1538450" cy="34624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Héroes y Heroínas</a:t>
              </a:r>
              <a:endParaRPr lang="id-ID" sz="1200" dirty="0">
                <a:solidFill>
                  <a:srgbClr val="25B89A"/>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B89A"/>
                </a:solidFill>
                <a:effectLst/>
                <a:uLnTx/>
                <a:uFillTx/>
                <a:latin typeface="Open Sans"/>
                <a:ea typeface="+mn-ea"/>
                <a:cs typeface="+mn-cs"/>
              </a:endParaRPr>
            </a:p>
          </p:txBody>
        </p:sp>
      </p:grpSp>
      <p:grpSp>
        <p:nvGrpSpPr>
          <p:cNvPr id="43" name="Group 42"/>
          <p:cNvGrpSpPr/>
          <p:nvPr/>
        </p:nvGrpSpPr>
        <p:grpSpPr>
          <a:xfrm>
            <a:off x="5816386" y="1388317"/>
            <a:ext cx="559231" cy="87571"/>
            <a:chOff x="611263" y="2046852"/>
            <a:chExt cx="419423" cy="65678"/>
          </a:xfrm>
          <a:solidFill>
            <a:schemeClr val="accent1"/>
          </a:solidFill>
        </p:grpSpPr>
        <p:sp>
          <p:nvSpPr>
            <p:cNvPr id="44" name="Oval 43"/>
            <p:cNvSpPr/>
            <p:nvPr/>
          </p:nvSpPr>
          <p:spPr>
            <a:xfrm rot="10800000">
              <a:off x="611263"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5" name="Oval 44"/>
            <p:cNvSpPr/>
            <p:nvPr/>
          </p:nvSpPr>
          <p:spPr>
            <a:xfrm rot="10800000">
              <a:off x="699932"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6" name="Oval 45"/>
            <p:cNvSpPr/>
            <p:nvPr/>
          </p:nvSpPr>
          <p:spPr>
            <a:xfrm rot="10800000">
              <a:off x="788601"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7" name="Oval 46"/>
            <p:cNvSpPr/>
            <p:nvPr/>
          </p:nvSpPr>
          <p:spPr>
            <a:xfrm rot="10800000">
              <a:off x="877270"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8" name="Oval 47"/>
            <p:cNvSpPr/>
            <p:nvPr/>
          </p:nvSpPr>
          <p:spPr>
            <a:xfrm rot="10800000">
              <a:off x="965008"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grpSp>
      <p:pic>
        <p:nvPicPr>
          <p:cNvPr id="1026" name="Picture 2">
            <a:hlinkClick r:id="rId3" action="ppaction://hlinksldjump"/>
            <a:extLst>
              <a:ext uri="{FF2B5EF4-FFF2-40B4-BE49-F238E27FC236}">
                <a16:creationId xmlns:a16="http://schemas.microsoft.com/office/drawing/2014/main" id="{8256A273-80FA-4DCC-8E67-C0137550F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9525"/>
            <a:ext cx="952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A4860-0F85-4B9E-8CE6-F90AC0AF5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sp>
        <p:nvSpPr>
          <p:cNvPr id="77" name="CuadroTexto 76">
            <a:hlinkClick r:id="" action="ppaction://noaction"/>
            <a:extLst>
              <a:ext uri="{FF2B5EF4-FFF2-40B4-BE49-F238E27FC236}">
                <a16:creationId xmlns:a16="http://schemas.microsoft.com/office/drawing/2014/main" id="{F4956D0B-CA78-4BEA-9905-C28530E5B630}"/>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pic>
        <p:nvPicPr>
          <p:cNvPr id="7" name="Imagen 6">
            <a:extLst>
              <a:ext uri="{FF2B5EF4-FFF2-40B4-BE49-F238E27FC236}">
                <a16:creationId xmlns:a16="http://schemas.microsoft.com/office/drawing/2014/main" id="{9F2CB9FD-9D9A-42AC-9AF0-0C090D5B79D4}"/>
              </a:ext>
            </a:extLst>
          </p:cNvPr>
          <p:cNvPicPr>
            <a:picLocks noChangeAspect="1"/>
          </p:cNvPicPr>
          <p:nvPr/>
        </p:nvPicPr>
        <p:blipFill>
          <a:blip r:embed="rId6"/>
          <a:stretch>
            <a:fillRect/>
          </a:stretch>
        </p:blipFill>
        <p:spPr>
          <a:xfrm>
            <a:off x="241598" y="2725506"/>
            <a:ext cx="2787644" cy="2934749"/>
          </a:xfrm>
          <a:prstGeom prst="rect">
            <a:avLst/>
          </a:prstGeom>
        </p:spPr>
      </p:pic>
      <p:sp>
        <p:nvSpPr>
          <p:cNvPr id="18" name="Rectángulo 17">
            <a:extLst>
              <a:ext uri="{FF2B5EF4-FFF2-40B4-BE49-F238E27FC236}">
                <a16:creationId xmlns:a16="http://schemas.microsoft.com/office/drawing/2014/main" id="{3C44EAE9-5394-47EE-AAF5-7CD583323960}"/>
              </a:ext>
            </a:extLst>
          </p:cNvPr>
          <p:cNvSpPr/>
          <p:nvPr/>
        </p:nvSpPr>
        <p:spPr>
          <a:xfrm>
            <a:off x="1325461" y="222026"/>
            <a:ext cx="2160794" cy="54443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ESTRUCTURA</a:t>
            </a:r>
          </a:p>
        </p:txBody>
      </p:sp>
      <p:pic>
        <p:nvPicPr>
          <p:cNvPr id="19" name="Imagen 18">
            <a:extLst>
              <a:ext uri="{FF2B5EF4-FFF2-40B4-BE49-F238E27FC236}">
                <a16:creationId xmlns:a16="http://schemas.microsoft.com/office/drawing/2014/main" id="{0EBFFD53-D93F-40EE-9C03-F27783552E39}"/>
              </a:ext>
            </a:extLst>
          </p:cNvPr>
          <p:cNvPicPr>
            <a:picLocks noChangeAspect="1"/>
          </p:cNvPicPr>
          <p:nvPr/>
        </p:nvPicPr>
        <p:blipFill>
          <a:blip r:embed="rId7"/>
          <a:stretch>
            <a:fillRect/>
          </a:stretch>
        </p:blipFill>
        <p:spPr>
          <a:xfrm>
            <a:off x="3553642" y="5313441"/>
            <a:ext cx="3328055" cy="1544559"/>
          </a:xfrm>
          <a:prstGeom prst="rect">
            <a:avLst/>
          </a:prstGeom>
        </p:spPr>
      </p:pic>
      <p:sp>
        <p:nvSpPr>
          <p:cNvPr id="154" name="TextBox 59">
            <a:extLst>
              <a:ext uri="{FF2B5EF4-FFF2-40B4-BE49-F238E27FC236}">
                <a16:creationId xmlns:a16="http://schemas.microsoft.com/office/drawing/2014/main" id="{7BA46482-CC3F-4CC5-9D77-490078AAE1E4}"/>
              </a:ext>
            </a:extLst>
          </p:cNvPr>
          <p:cNvSpPr txBox="1"/>
          <p:nvPr/>
        </p:nvSpPr>
        <p:spPr>
          <a:xfrm>
            <a:off x="38100" y="1575696"/>
            <a:ext cx="461050" cy="272416"/>
          </a:xfrm>
          <a:prstGeom prst="round2DiagRect">
            <a:avLst/>
          </a:prstGeom>
          <a:solidFill>
            <a:schemeClr val="accent1"/>
          </a:solidFill>
        </p:spPr>
        <p:txBody>
          <a:bodyPr wrap="square" rtlCol="0">
            <a:spAutoFit/>
          </a:bodyPr>
          <a:lstStyle/>
          <a:p>
            <a:pPr algn="ctr"/>
            <a:r>
              <a:rPr lang="en-US" sz="1000" dirty="0">
                <a:solidFill>
                  <a:schemeClr val="bg1"/>
                </a:solidFill>
                <a:latin typeface="+mj-lt"/>
                <a:ea typeface="Roboto Condensed Light" panose="02000000000000000000" pitchFamily="2" charset="0"/>
              </a:rPr>
              <a:t>65%</a:t>
            </a:r>
          </a:p>
        </p:txBody>
      </p:sp>
      <p:grpSp>
        <p:nvGrpSpPr>
          <p:cNvPr id="155" name="Group 65">
            <a:extLst>
              <a:ext uri="{FF2B5EF4-FFF2-40B4-BE49-F238E27FC236}">
                <a16:creationId xmlns:a16="http://schemas.microsoft.com/office/drawing/2014/main" id="{DD6A320C-C4A8-48C8-BB41-4158BB479D54}"/>
              </a:ext>
            </a:extLst>
          </p:cNvPr>
          <p:cNvGrpSpPr/>
          <p:nvPr/>
        </p:nvGrpSpPr>
        <p:grpSpPr>
          <a:xfrm>
            <a:off x="-30420" y="1920561"/>
            <a:ext cx="1128604" cy="606837"/>
            <a:chOff x="895026" y="1815034"/>
            <a:chExt cx="2824173" cy="398590"/>
          </a:xfrm>
        </p:grpSpPr>
        <p:sp>
          <p:nvSpPr>
            <p:cNvPr id="156" name="TextBox 66">
              <a:extLst>
                <a:ext uri="{FF2B5EF4-FFF2-40B4-BE49-F238E27FC236}">
                  <a16:creationId xmlns:a16="http://schemas.microsoft.com/office/drawing/2014/main" id="{0F489512-1410-4107-BBDE-85A49B8B4E04}"/>
                </a:ext>
              </a:extLst>
            </p:cNvPr>
            <p:cNvSpPr txBox="1"/>
            <p:nvPr/>
          </p:nvSpPr>
          <p:spPr>
            <a:xfrm>
              <a:off x="895026" y="1815034"/>
              <a:ext cx="680688" cy="207749"/>
            </a:xfrm>
            <a:prstGeom prst="rect">
              <a:avLst/>
            </a:prstGeom>
            <a:noFill/>
          </p:spPr>
          <p:txBody>
            <a:bodyPr wrap="none" rtlCol="0">
              <a:spAutoFit/>
            </a:bodyPr>
            <a:lstStyle/>
            <a:p>
              <a:r>
                <a:rPr lang="es-CL" sz="1200" b="1" dirty="0">
                  <a:solidFill>
                    <a:schemeClr val="tx1">
                      <a:lumMod val="50000"/>
                      <a:lumOff val="50000"/>
                    </a:schemeClr>
                  </a:solidFill>
                </a:rPr>
                <a:t>Mujeres</a:t>
              </a:r>
            </a:p>
          </p:txBody>
        </p:sp>
        <p:sp>
          <p:nvSpPr>
            <p:cNvPr id="157" name="Rectangle 67">
              <a:extLst>
                <a:ext uri="{FF2B5EF4-FFF2-40B4-BE49-F238E27FC236}">
                  <a16:creationId xmlns:a16="http://schemas.microsoft.com/office/drawing/2014/main" id="{A92F127D-FD65-4611-889A-2A782512E56B}"/>
                </a:ext>
              </a:extLst>
            </p:cNvPr>
            <p:cNvSpPr/>
            <p:nvPr/>
          </p:nvSpPr>
          <p:spPr>
            <a:xfrm>
              <a:off x="897759" y="1972429"/>
              <a:ext cx="2821440" cy="241195"/>
            </a:xfrm>
            <a:prstGeom prst="rect">
              <a:avLst/>
            </a:prstGeom>
          </p:spPr>
          <p:txBody>
            <a:bodyPr wrap="square">
              <a:spAutoFit/>
            </a:bodyPr>
            <a:lstStyle/>
            <a:p>
              <a:pPr>
                <a:lnSpc>
                  <a:spcPct val="150000"/>
                </a:lnSpc>
              </a:pPr>
              <a:r>
                <a:rPr lang="es-CL" sz="800" b="1" dirty="0">
                  <a:solidFill>
                    <a:schemeClr val="bg1">
                      <a:lumMod val="65000"/>
                    </a:schemeClr>
                  </a:solidFill>
                </a:rPr>
                <a:t>Censo 2017</a:t>
              </a:r>
              <a:r>
                <a:rPr lang="es-CL" sz="800" dirty="0">
                  <a:solidFill>
                    <a:schemeClr val="bg1">
                      <a:lumMod val="65000"/>
                    </a:schemeClr>
                  </a:solidFill>
                </a:rPr>
                <a:t>: 90,291</a:t>
              </a:r>
            </a:p>
            <a:p>
              <a:pPr>
                <a:lnSpc>
                  <a:spcPct val="150000"/>
                </a:lnSpc>
              </a:pPr>
              <a:r>
                <a:rPr lang="es-CL" sz="800" b="1" dirty="0">
                  <a:solidFill>
                    <a:schemeClr val="bg1">
                      <a:lumMod val="65000"/>
                    </a:schemeClr>
                  </a:solidFill>
                </a:rPr>
                <a:t>Censo 2002</a:t>
              </a:r>
              <a:r>
                <a:rPr lang="es-CL" sz="800" dirty="0">
                  <a:solidFill>
                    <a:schemeClr val="bg1">
                      <a:lumMod val="65000"/>
                    </a:schemeClr>
                  </a:solidFill>
                </a:rPr>
                <a:t>: 95,122</a:t>
              </a:r>
              <a:endParaRPr lang="id-ID" sz="800" dirty="0">
                <a:solidFill>
                  <a:schemeClr val="bg1">
                    <a:lumMod val="65000"/>
                  </a:schemeClr>
                </a:solidFill>
              </a:endParaRPr>
            </a:p>
          </p:txBody>
        </p:sp>
      </p:grpSp>
      <p:sp>
        <p:nvSpPr>
          <p:cNvPr id="158" name="Freeform 78">
            <a:extLst>
              <a:ext uri="{FF2B5EF4-FFF2-40B4-BE49-F238E27FC236}">
                <a16:creationId xmlns:a16="http://schemas.microsoft.com/office/drawing/2014/main" id="{DBE39633-FC35-4C2C-BA25-033E76530BC0}"/>
              </a:ext>
            </a:extLst>
          </p:cNvPr>
          <p:cNvSpPr>
            <a:spLocks/>
          </p:cNvSpPr>
          <p:nvPr/>
        </p:nvSpPr>
        <p:spPr bwMode="auto">
          <a:xfrm>
            <a:off x="679383" y="1609963"/>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59" name="Freeform 78">
            <a:extLst>
              <a:ext uri="{FF2B5EF4-FFF2-40B4-BE49-F238E27FC236}">
                <a16:creationId xmlns:a16="http://schemas.microsoft.com/office/drawing/2014/main" id="{F4367A58-E712-458E-949A-15C5E289BA5F}"/>
              </a:ext>
            </a:extLst>
          </p:cNvPr>
          <p:cNvSpPr>
            <a:spLocks/>
          </p:cNvSpPr>
          <p:nvPr/>
        </p:nvSpPr>
        <p:spPr bwMode="auto">
          <a:xfrm>
            <a:off x="1003578" y="1609963"/>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60" name="Freeform 78">
            <a:extLst>
              <a:ext uri="{FF2B5EF4-FFF2-40B4-BE49-F238E27FC236}">
                <a16:creationId xmlns:a16="http://schemas.microsoft.com/office/drawing/2014/main" id="{D0511DCF-B059-462E-B03C-DF630AE7087F}"/>
              </a:ext>
            </a:extLst>
          </p:cNvPr>
          <p:cNvSpPr>
            <a:spLocks/>
          </p:cNvSpPr>
          <p:nvPr/>
        </p:nvSpPr>
        <p:spPr bwMode="auto">
          <a:xfrm>
            <a:off x="1325947" y="1609963"/>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61" name="Freeform 78">
            <a:extLst>
              <a:ext uri="{FF2B5EF4-FFF2-40B4-BE49-F238E27FC236}">
                <a16:creationId xmlns:a16="http://schemas.microsoft.com/office/drawing/2014/main" id="{13BA80B8-2BA2-4ED4-9BBE-90879F7686DE}"/>
              </a:ext>
            </a:extLst>
          </p:cNvPr>
          <p:cNvSpPr>
            <a:spLocks/>
          </p:cNvSpPr>
          <p:nvPr/>
        </p:nvSpPr>
        <p:spPr bwMode="auto">
          <a:xfrm>
            <a:off x="1640444" y="1609963"/>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62" name="Freeform 78">
            <a:extLst>
              <a:ext uri="{FF2B5EF4-FFF2-40B4-BE49-F238E27FC236}">
                <a16:creationId xmlns:a16="http://schemas.microsoft.com/office/drawing/2014/main" id="{9630C509-D2A3-433D-8C36-FF22A8480ACB}"/>
              </a:ext>
            </a:extLst>
          </p:cNvPr>
          <p:cNvSpPr>
            <a:spLocks/>
          </p:cNvSpPr>
          <p:nvPr/>
        </p:nvSpPr>
        <p:spPr bwMode="auto">
          <a:xfrm>
            <a:off x="1957560" y="1609963"/>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66" name="Freeform 78">
            <a:extLst>
              <a:ext uri="{FF2B5EF4-FFF2-40B4-BE49-F238E27FC236}">
                <a16:creationId xmlns:a16="http://schemas.microsoft.com/office/drawing/2014/main" id="{8FB35022-948B-469C-B108-E2F9DE0A2517}"/>
              </a:ext>
            </a:extLst>
          </p:cNvPr>
          <p:cNvSpPr>
            <a:spLocks/>
          </p:cNvSpPr>
          <p:nvPr/>
        </p:nvSpPr>
        <p:spPr bwMode="auto">
          <a:xfrm>
            <a:off x="2240785" y="1609963"/>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67" name="TextBox 60">
            <a:extLst>
              <a:ext uri="{FF2B5EF4-FFF2-40B4-BE49-F238E27FC236}">
                <a16:creationId xmlns:a16="http://schemas.microsoft.com/office/drawing/2014/main" id="{133237EF-83B1-4B37-9A21-C9C3332CCCB0}"/>
              </a:ext>
            </a:extLst>
          </p:cNvPr>
          <p:cNvSpPr txBox="1"/>
          <p:nvPr/>
        </p:nvSpPr>
        <p:spPr>
          <a:xfrm>
            <a:off x="2704563" y="1600302"/>
            <a:ext cx="488988" cy="272415"/>
          </a:xfrm>
          <a:prstGeom prst="round2DiagRect">
            <a:avLst/>
          </a:prstGeom>
          <a:solidFill>
            <a:schemeClr val="accent3"/>
          </a:solidFill>
        </p:spPr>
        <p:txBody>
          <a:bodyPr wrap="square" rtlCol="0">
            <a:spAutoFit/>
          </a:bodyPr>
          <a:lstStyle/>
          <a:p>
            <a:pPr algn="ctr"/>
            <a:r>
              <a:rPr lang="en-US" sz="1000" dirty="0">
                <a:solidFill>
                  <a:schemeClr val="bg1"/>
                </a:solidFill>
                <a:latin typeface="+mj-lt"/>
                <a:ea typeface="Roboto Condensed Light" panose="02000000000000000000" pitchFamily="2" charset="0"/>
              </a:rPr>
              <a:t>45%</a:t>
            </a:r>
          </a:p>
        </p:txBody>
      </p:sp>
      <p:grpSp>
        <p:nvGrpSpPr>
          <p:cNvPr id="168" name="Group 61">
            <a:extLst>
              <a:ext uri="{FF2B5EF4-FFF2-40B4-BE49-F238E27FC236}">
                <a16:creationId xmlns:a16="http://schemas.microsoft.com/office/drawing/2014/main" id="{C18D61C1-F4F1-4A74-B466-FB74C02620E2}"/>
              </a:ext>
            </a:extLst>
          </p:cNvPr>
          <p:cNvGrpSpPr/>
          <p:nvPr/>
        </p:nvGrpSpPr>
        <p:grpSpPr>
          <a:xfrm>
            <a:off x="2683331" y="1984339"/>
            <a:ext cx="2495739" cy="618252"/>
            <a:chOff x="895026" y="1815034"/>
            <a:chExt cx="2824173" cy="554057"/>
          </a:xfrm>
        </p:grpSpPr>
        <p:sp>
          <p:nvSpPr>
            <p:cNvPr id="169" name="TextBox 62">
              <a:extLst>
                <a:ext uri="{FF2B5EF4-FFF2-40B4-BE49-F238E27FC236}">
                  <a16:creationId xmlns:a16="http://schemas.microsoft.com/office/drawing/2014/main" id="{41D3E627-76A8-4C37-966A-8937E6B942F4}"/>
                </a:ext>
              </a:extLst>
            </p:cNvPr>
            <p:cNvSpPr txBox="1"/>
            <p:nvPr/>
          </p:nvSpPr>
          <p:spPr>
            <a:xfrm>
              <a:off x="895026" y="1815034"/>
              <a:ext cx="755074" cy="207749"/>
            </a:xfrm>
            <a:prstGeom prst="rect">
              <a:avLst/>
            </a:prstGeom>
            <a:noFill/>
          </p:spPr>
          <p:txBody>
            <a:bodyPr wrap="none" rtlCol="0">
              <a:spAutoFit/>
            </a:bodyPr>
            <a:lstStyle/>
            <a:p>
              <a:r>
                <a:rPr lang="es-CL" sz="1200" b="1" dirty="0">
                  <a:solidFill>
                    <a:schemeClr val="tx1">
                      <a:lumMod val="50000"/>
                      <a:lumOff val="50000"/>
                    </a:schemeClr>
                  </a:solidFill>
                </a:rPr>
                <a:t>Hombres</a:t>
              </a:r>
            </a:p>
          </p:txBody>
        </p:sp>
        <p:sp>
          <p:nvSpPr>
            <p:cNvPr id="170" name="Rectangle 63">
              <a:extLst>
                <a:ext uri="{FF2B5EF4-FFF2-40B4-BE49-F238E27FC236}">
                  <a16:creationId xmlns:a16="http://schemas.microsoft.com/office/drawing/2014/main" id="{EDE3EFA3-5AE0-40E8-8F29-0D74BE0E3584}"/>
                </a:ext>
              </a:extLst>
            </p:cNvPr>
            <p:cNvSpPr/>
            <p:nvPr/>
          </p:nvSpPr>
          <p:spPr>
            <a:xfrm>
              <a:off x="897758" y="1972428"/>
              <a:ext cx="2821441" cy="396663"/>
            </a:xfrm>
            <a:prstGeom prst="rect">
              <a:avLst/>
            </a:prstGeom>
          </p:spPr>
          <p:txBody>
            <a:bodyPr wrap="square">
              <a:spAutoFit/>
            </a:bodyPr>
            <a:lstStyle/>
            <a:p>
              <a:pPr>
                <a:lnSpc>
                  <a:spcPct val="150000"/>
                </a:lnSpc>
              </a:pPr>
              <a:r>
                <a:rPr lang="es-CL" sz="800" b="1" dirty="0">
                  <a:solidFill>
                    <a:schemeClr val="bg1">
                      <a:lumMod val="65000"/>
                    </a:schemeClr>
                  </a:solidFill>
                </a:rPr>
                <a:t>Censo 2017</a:t>
              </a:r>
              <a:r>
                <a:rPr lang="es-CL" sz="800" dirty="0">
                  <a:solidFill>
                    <a:schemeClr val="bg1">
                      <a:lumMod val="65000"/>
                    </a:schemeClr>
                  </a:solidFill>
                </a:rPr>
                <a:t>: 87,044</a:t>
              </a:r>
            </a:p>
            <a:p>
              <a:pPr>
                <a:lnSpc>
                  <a:spcPct val="150000"/>
                </a:lnSpc>
              </a:pPr>
              <a:r>
                <a:rPr lang="es-CL" sz="800" b="1" dirty="0">
                  <a:solidFill>
                    <a:schemeClr val="bg1">
                      <a:lumMod val="65000"/>
                    </a:schemeClr>
                  </a:solidFill>
                </a:rPr>
                <a:t>Censo 2002</a:t>
              </a:r>
              <a:r>
                <a:rPr lang="es-CL" sz="800" dirty="0">
                  <a:solidFill>
                    <a:schemeClr val="bg1">
                      <a:lumMod val="65000"/>
                    </a:schemeClr>
                  </a:solidFill>
                </a:rPr>
                <a:t>: 94,963</a:t>
              </a:r>
            </a:p>
          </p:txBody>
        </p:sp>
      </p:grpSp>
      <p:sp>
        <p:nvSpPr>
          <p:cNvPr id="171" name="Freeform 72">
            <a:extLst>
              <a:ext uri="{FF2B5EF4-FFF2-40B4-BE49-F238E27FC236}">
                <a16:creationId xmlns:a16="http://schemas.microsoft.com/office/drawing/2014/main" id="{EEFC445C-2EB1-4293-B09C-0347F01E453D}"/>
              </a:ext>
            </a:extLst>
          </p:cNvPr>
          <p:cNvSpPr>
            <a:spLocks/>
          </p:cNvSpPr>
          <p:nvPr/>
        </p:nvSpPr>
        <p:spPr bwMode="auto">
          <a:xfrm>
            <a:off x="3445915" y="1646938"/>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351" dirty="0"/>
          </a:p>
        </p:txBody>
      </p:sp>
      <p:sp>
        <p:nvSpPr>
          <p:cNvPr id="172" name="Freeform 72">
            <a:extLst>
              <a:ext uri="{FF2B5EF4-FFF2-40B4-BE49-F238E27FC236}">
                <a16:creationId xmlns:a16="http://schemas.microsoft.com/office/drawing/2014/main" id="{4AC776B7-8F06-4D50-8DF5-36857F4AF815}"/>
              </a:ext>
            </a:extLst>
          </p:cNvPr>
          <p:cNvSpPr>
            <a:spLocks/>
          </p:cNvSpPr>
          <p:nvPr/>
        </p:nvSpPr>
        <p:spPr bwMode="auto">
          <a:xfrm>
            <a:off x="3770110" y="1646938"/>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3" name="Freeform 72">
            <a:extLst>
              <a:ext uri="{FF2B5EF4-FFF2-40B4-BE49-F238E27FC236}">
                <a16:creationId xmlns:a16="http://schemas.microsoft.com/office/drawing/2014/main" id="{DC6AB0B8-E493-469E-B88A-A729828C6288}"/>
              </a:ext>
            </a:extLst>
          </p:cNvPr>
          <p:cNvSpPr>
            <a:spLocks/>
          </p:cNvSpPr>
          <p:nvPr/>
        </p:nvSpPr>
        <p:spPr bwMode="auto">
          <a:xfrm>
            <a:off x="4092479" y="1646938"/>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351" dirty="0"/>
          </a:p>
        </p:txBody>
      </p:sp>
      <p:sp>
        <p:nvSpPr>
          <p:cNvPr id="174" name="Freeform 72">
            <a:extLst>
              <a:ext uri="{FF2B5EF4-FFF2-40B4-BE49-F238E27FC236}">
                <a16:creationId xmlns:a16="http://schemas.microsoft.com/office/drawing/2014/main" id="{6BF0D81E-BB0B-4C52-93E9-0E1EC8B48565}"/>
              </a:ext>
            </a:extLst>
          </p:cNvPr>
          <p:cNvSpPr>
            <a:spLocks/>
          </p:cNvSpPr>
          <p:nvPr/>
        </p:nvSpPr>
        <p:spPr bwMode="auto">
          <a:xfrm>
            <a:off x="4406977" y="1646938"/>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6" name="Freeform 72">
            <a:extLst>
              <a:ext uri="{FF2B5EF4-FFF2-40B4-BE49-F238E27FC236}">
                <a16:creationId xmlns:a16="http://schemas.microsoft.com/office/drawing/2014/main" id="{0213DE05-A395-4F50-A50D-6F8A0EC822DD}"/>
              </a:ext>
            </a:extLst>
          </p:cNvPr>
          <p:cNvSpPr>
            <a:spLocks/>
          </p:cNvSpPr>
          <p:nvPr/>
        </p:nvSpPr>
        <p:spPr bwMode="auto">
          <a:xfrm>
            <a:off x="4714111" y="1646938"/>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7" name="Freeform 72">
            <a:extLst>
              <a:ext uri="{FF2B5EF4-FFF2-40B4-BE49-F238E27FC236}">
                <a16:creationId xmlns:a16="http://schemas.microsoft.com/office/drawing/2014/main" id="{FAC3AE0B-A9AD-43E8-848D-76B95D66FDFE}"/>
              </a:ext>
            </a:extLst>
          </p:cNvPr>
          <p:cNvSpPr>
            <a:spLocks/>
          </p:cNvSpPr>
          <p:nvPr/>
        </p:nvSpPr>
        <p:spPr bwMode="auto">
          <a:xfrm>
            <a:off x="5029540" y="1646938"/>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351" dirty="0"/>
          </a:p>
        </p:txBody>
      </p:sp>
      <p:sp>
        <p:nvSpPr>
          <p:cNvPr id="180" name="TextBox 59">
            <a:extLst>
              <a:ext uri="{FF2B5EF4-FFF2-40B4-BE49-F238E27FC236}">
                <a16:creationId xmlns:a16="http://schemas.microsoft.com/office/drawing/2014/main" id="{714FB471-EDC1-455F-9AB7-0763516E818D}"/>
              </a:ext>
            </a:extLst>
          </p:cNvPr>
          <p:cNvSpPr txBox="1"/>
          <p:nvPr/>
        </p:nvSpPr>
        <p:spPr>
          <a:xfrm>
            <a:off x="6064555" y="1606873"/>
            <a:ext cx="538078" cy="272415"/>
          </a:xfrm>
          <a:prstGeom prst="round2DiagRect">
            <a:avLst/>
          </a:prstGeom>
          <a:solidFill>
            <a:schemeClr val="accent4"/>
          </a:solidFill>
        </p:spPr>
        <p:txBody>
          <a:bodyPr wrap="square" rtlCol="0">
            <a:spAutoFit/>
          </a:bodyPr>
          <a:lstStyle/>
          <a:p>
            <a:pPr algn="ctr"/>
            <a:r>
              <a:rPr lang="en-US" sz="1000" dirty="0">
                <a:solidFill>
                  <a:schemeClr val="bg1"/>
                </a:solidFill>
                <a:latin typeface="+mj-lt"/>
                <a:ea typeface="Roboto Condensed Light" panose="02000000000000000000" pitchFamily="2" charset="0"/>
              </a:rPr>
              <a:t>65%</a:t>
            </a:r>
          </a:p>
        </p:txBody>
      </p:sp>
      <p:sp>
        <p:nvSpPr>
          <p:cNvPr id="181" name="Freeform 78">
            <a:extLst>
              <a:ext uri="{FF2B5EF4-FFF2-40B4-BE49-F238E27FC236}">
                <a16:creationId xmlns:a16="http://schemas.microsoft.com/office/drawing/2014/main" id="{D55FE6A8-06F3-438A-8012-853D016D188D}"/>
              </a:ext>
            </a:extLst>
          </p:cNvPr>
          <p:cNvSpPr>
            <a:spLocks/>
          </p:cNvSpPr>
          <p:nvPr/>
        </p:nvSpPr>
        <p:spPr bwMode="auto">
          <a:xfrm>
            <a:off x="6784106" y="1641140"/>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82" name="Freeform 78">
            <a:extLst>
              <a:ext uri="{FF2B5EF4-FFF2-40B4-BE49-F238E27FC236}">
                <a16:creationId xmlns:a16="http://schemas.microsoft.com/office/drawing/2014/main" id="{74CA61CB-6108-4190-A36A-F1487C5E8701}"/>
              </a:ext>
            </a:extLst>
          </p:cNvPr>
          <p:cNvSpPr>
            <a:spLocks/>
          </p:cNvSpPr>
          <p:nvPr/>
        </p:nvSpPr>
        <p:spPr bwMode="auto">
          <a:xfrm>
            <a:off x="7430670" y="1641140"/>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83" name="Freeform 78">
            <a:extLst>
              <a:ext uri="{FF2B5EF4-FFF2-40B4-BE49-F238E27FC236}">
                <a16:creationId xmlns:a16="http://schemas.microsoft.com/office/drawing/2014/main" id="{EDBF0CBC-F58A-4226-9E9E-7A3CFEC6E795}"/>
              </a:ext>
            </a:extLst>
          </p:cNvPr>
          <p:cNvSpPr>
            <a:spLocks/>
          </p:cNvSpPr>
          <p:nvPr/>
        </p:nvSpPr>
        <p:spPr bwMode="auto">
          <a:xfrm>
            <a:off x="8062283" y="1641140"/>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84" name="Freeform 78">
            <a:extLst>
              <a:ext uri="{FF2B5EF4-FFF2-40B4-BE49-F238E27FC236}">
                <a16:creationId xmlns:a16="http://schemas.microsoft.com/office/drawing/2014/main" id="{593A3177-89F8-4708-B737-B368DAC09126}"/>
              </a:ext>
            </a:extLst>
          </p:cNvPr>
          <p:cNvSpPr>
            <a:spLocks/>
          </p:cNvSpPr>
          <p:nvPr/>
        </p:nvSpPr>
        <p:spPr bwMode="auto">
          <a:xfrm>
            <a:off x="8376781" y="1641140"/>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85" name="Freeform 78">
            <a:extLst>
              <a:ext uri="{FF2B5EF4-FFF2-40B4-BE49-F238E27FC236}">
                <a16:creationId xmlns:a16="http://schemas.microsoft.com/office/drawing/2014/main" id="{81D5E099-AA01-4EDF-840E-AECD19FB895B}"/>
              </a:ext>
            </a:extLst>
          </p:cNvPr>
          <p:cNvSpPr>
            <a:spLocks/>
          </p:cNvSpPr>
          <p:nvPr/>
        </p:nvSpPr>
        <p:spPr bwMode="auto">
          <a:xfrm>
            <a:off x="8692210" y="1641140"/>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grpSp>
        <p:nvGrpSpPr>
          <p:cNvPr id="187" name="Group 61">
            <a:extLst>
              <a:ext uri="{FF2B5EF4-FFF2-40B4-BE49-F238E27FC236}">
                <a16:creationId xmlns:a16="http://schemas.microsoft.com/office/drawing/2014/main" id="{AE68A928-928A-4410-90AC-0D1D8E74951E}"/>
              </a:ext>
            </a:extLst>
          </p:cNvPr>
          <p:cNvGrpSpPr/>
          <p:nvPr/>
        </p:nvGrpSpPr>
        <p:grpSpPr>
          <a:xfrm>
            <a:off x="6563111" y="1944253"/>
            <a:ext cx="1950739" cy="542840"/>
            <a:chOff x="895026" y="1815034"/>
            <a:chExt cx="2824173" cy="486475"/>
          </a:xfrm>
        </p:grpSpPr>
        <p:sp>
          <p:nvSpPr>
            <p:cNvPr id="188" name="TextBox 62">
              <a:extLst>
                <a:ext uri="{FF2B5EF4-FFF2-40B4-BE49-F238E27FC236}">
                  <a16:creationId xmlns:a16="http://schemas.microsoft.com/office/drawing/2014/main" id="{39357B86-0547-4086-9A0F-43C738840A60}"/>
                </a:ext>
              </a:extLst>
            </p:cNvPr>
            <p:cNvSpPr txBox="1"/>
            <p:nvPr/>
          </p:nvSpPr>
          <p:spPr>
            <a:xfrm>
              <a:off x="895026" y="1815034"/>
              <a:ext cx="1408927" cy="207749"/>
            </a:xfrm>
            <a:prstGeom prst="rect">
              <a:avLst/>
            </a:prstGeom>
            <a:noFill/>
          </p:spPr>
          <p:txBody>
            <a:bodyPr wrap="none" rtlCol="0">
              <a:spAutoFit/>
            </a:bodyPr>
            <a:lstStyle/>
            <a:p>
              <a:r>
                <a:rPr lang="es-CL" sz="1200" b="1" dirty="0">
                  <a:solidFill>
                    <a:schemeClr val="tx1">
                      <a:lumMod val="50000"/>
                      <a:lumOff val="50000"/>
                    </a:schemeClr>
                  </a:solidFill>
                </a:rPr>
                <a:t>Pueblos originarios</a:t>
              </a:r>
            </a:p>
          </p:txBody>
        </p:sp>
        <p:sp>
          <p:nvSpPr>
            <p:cNvPr id="189" name="Rectangle 63">
              <a:extLst>
                <a:ext uri="{FF2B5EF4-FFF2-40B4-BE49-F238E27FC236}">
                  <a16:creationId xmlns:a16="http://schemas.microsoft.com/office/drawing/2014/main" id="{AEE0170E-C073-4CD8-9533-468F5EE97D8B}"/>
                </a:ext>
              </a:extLst>
            </p:cNvPr>
            <p:cNvSpPr/>
            <p:nvPr/>
          </p:nvSpPr>
          <p:spPr>
            <a:xfrm>
              <a:off x="897758" y="1972428"/>
              <a:ext cx="2821441" cy="329081"/>
            </a:xfrm>
            <a:prstGeom prst="rect">
              <a:avLst/>
            </a:prstGeom>
          </p:spPr>
          <p:txBody>
            <a:bodyPr wrap="square">
              <a:spAutoFit/>
            </a:bodyPr>
            <a:lstStyle/>
            <a:p>
              <a:pPr>
                <a:lnSpc>
                  <a:spcPct val="150000"/>
                </a:lnSpc>
              </a:pPr>
              <a:r>
                <a:rPr lang="es-CL" sz="800" b="1" dirty="0">
                  <a:solidFill>
                    <a:schemeClr val="bg1">
                      <a:lumMod val="65000"/>
                    </a:schemeClr>
                  </a:solidFill>
                </a:rPr>
                <a:t>Censo 2017</a:t>
              </a:r>
              <a:r>
                <a:rPr lang="es-CL" sz="800" dirty="0">
                  <a:solidFill>
                    <a:schemeClr val="bg1">
                      <a:lumMod val="65000"/>
                    </a:schemeClr>
                  </a:solidFill>
                </a:rPr>
                <a:t>: 172,169</a:t>
              </a:r>
            </a:p>
            <a:p>
              <a:pPr>
                <a:lnSpc>
                  <a:spcPct val="150000"/>
                </a:lnSpc>
              </a:pPr>
              <a:r>
                <a:rPr lang="es-CL" sz="800" b="1" dirty="0">
                  <a:solidFill>
                    <a:schemeClr val="bg1">
                      <a:lumMod val="65000"/>
                    </a:schemeClr>
                  </a:solidFill>
                </a:rPr>
                <a:t>Censo 2002</a:t>
              </a:r>
              <a:r>
                <a:rPr lang="es-CL" sz="800" dirty="0">
                  <a:solidFill>
                    <a:schemeClr val="bg1">
                      <a:lumMod val="65000"/>
                    </a:schemeClr>
                  </a:solidFill>
                </a:rPr>
                <a:t>: 190,085</a:t>
              </a:r>
              <a:endParaRPr lang="id-ID" sz="800" dirty="0">
                <a:solidFill>
                  <a:schemeClr val="bg1">
                    <a:lumMod val="65000"/>
                  </a:schemeClr>
                </a:solidFill>
              </a:endParaRPr>
            </a:p>
          </p:txBody>
        </p:sp>
      </p:grpSp>
      <p:sp>
        <p:nvSpPr>
          <p:cNvPr id="190" name="Freeform 72">
            <a:extLst>
              <a:ext uri="{FF2B5EF4-FFF2-40B4-BE49-F238E27FC236}">
                <a16:creationId xmlns:a16="http://schemas.microsoft.com/office/drawing/2014/main" id="{DCEA9DCF-80B4-4DD2-9618-B6FB0F347C8D}"/>
              </a:ext>
            </a:extLst>
          </p:cNvPr>
          <p:cNvSpPr>
            <a:spLocks/>
          </p:cNvSpPr>
          <p:nvPr/>
        </p:nvSpPr>
        <p:spPr bwMode="auto">
          <a:xfrm>
            <a:off x="7084296" y="1641141"/>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1" name="Freeform 72">
            <a:extLst>
              <a:ext uri="{FF2B5EF4-FFF2-40B4-BE49-F238E27FC236}">
                <a16:creationId xmlns:a16="http://schemas.microsoft.com/office/drawing/2014/main" id="{39CB7A36-684C-4679-AF6B-1C2381D2C822}"/>
              </a:ext>
            </a:extLst>
          </p:cNvPr>
          <p:cNvSpPr>
            <a:spLocks/>
          </p:cNvSpPr>
          <p:nvPr/>
        </p:nvSpPr>
        <p:spPr bwMode="auto">
          <a:xfrm>
            <a:off x="7736872" y="1649897"/>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2" name="TextBox 59">
            <a:extLst>
              <a:ext uri="{FF2B5EF4-FFF2-40B4-BE49-F238E27FC236}">
                <a16:creationId xmlns:a16="http://schemas.microsoft.com/office/drawing/2014/main" id="{7941722E-C530-46BB-A95A-C476D7FA8771}"/>
              </a:ext>
            </a:extLst>
          </p:cNvPr>
          <p:cNvSpPr txBox="1"/>
          <p:nvPr/>
        </p:nvSpPr>
        <p:spPr>
          <a:xfrm>
            <a:off x="9322594" y="1623612"/>
            <a:ext cx="541619" cy="272415"/>
          </a:xfrm>
          <a:prstGeom prst="round2DiagRect">
            <a:avLst/>
          </a:prstGeom>
          <a:solidFill>
            <a:schemeClr val="tx2"/>
          </a:solidFill>
        </p:spPr>
        <p:txBody>
          <a:bodyPr wrap="square" rtlCol="0">
            <a:spAutoFit/>
          </a:bodyPr>
          <a:lstStyle/>
          <a:p>
            <a:pPr algn="ctr"/>
            <a:r>
              <a:rPr lang="en-US" sz="1000" dirty="0">
                <a:solidFill>
                  <a:schemeClr val="bg1"/>
                </a:solidFill>
                <a:latin typeface="+mj-lt"/>
                <a:ea typeface="Roboto Condensed Light" panose="02000000000000000000" pitchFamily="2" charset="0"/>
              </a:rPr>
              <a:t>65%</a:t>
            </a:r>
          </a:p>
        </p:txBody>
      </p:sp>
      <p:sp>
        <p:nvSpPr>
          <p:cNvPr id="193" name="Freeform 78">
            <a:extLst>
              <a:ext uri="{FF2B5EF4-FFF2-40B4-BE49-F238E27FC236}">
                <a16:creationId xmlns:a16="http://schemas.microsoft.com/office/drawing/2014/main" id="{C7F90F2E-7724-4A1E-BF55-5A63BA078322}"/>
              </a:ext>
            </a:extLst>
          </p:cNvPr>
          <p:cNvSpPr>
            <a:spLocks/>
          </p:cNvSpPr>
          <p:nvPr/>
        </p:nvSpPr>
        <p:spPr bwMode="auto">
          <a:xfrm>
            <a:off x="10042146" y="1657879"/>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94" name="Freeform 78">
            <a:extLst>
              <a:ext uri="{FF2B5EF4-FFF2-40B4-BE49-F238E27FC236}">
                <a16:creationId xmlns:a16="http://schemas.microsoft.com/office/drawing/2014/main" id="{1C7FD45D-2863-48C3-A745-E94B61550303}"/>
              </a:ext>
            </a:extLst>
          </p:cNvPr>
          <p:cNvSpPr>
            <a:spLocks/>
          </p:cNvSpPr>
          <p:nvPr/>
        </p:nvSpPr>
        <p:spPr bwMode="auto">
          <a:xfrm>
            <a:off x="10688710" y="1657879"/>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95" name="Freeform 78">
            <a:extLst>
              <a:ext uri="{FF2B5EF4-FFF2-40B4-BE49-F238E27FC236}">
                <a16:creationId xmlns:a16="http://schemas.microsoft.com/office/drawing/2014/main" id="{80DA5B81-145E-4A40-B829-07484EF78130}"/>
              </a:ext>
            </a:extLst>
          </p:cNvPr>
          <p:cNvSpPr>
            <a:spLocks/>
          </p:cNvSpPr>
          <p:nvPr/>
        </p:nvSpPr>
        <p:spPr bwMode="auto">
          <a:xfrm>
            <a:off x="11320323" y="1657879"/>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96" name="Freeform 78">
            <a:extLst>
              <a:ext uri="{FF2B5EF4-FFF2-40B4-BE49-F238E27FC236}">
                <a16:creationId xmlns:a16="http://schemas.microsoft.com/office/drawing/2014/main" id="{D3FF8E77-4847-4AC2-94B3-404D314A4F6B}"/>
              </a:ext>
            </a:extLst>
          </p:cNvPr>
          <p:cNvSpPr>
            <a:spLocks/>
          </p:cNvSpPr>
          <p:nvPr/>
        </p:nvSpPr>
        <p:spPr bwMode="auto">
          <a:xfrm>
            <a:off x="11634821" y="1657879"/>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97" name="Freeform 78">
            <a:extLst>
              <a:ext uri="{FF2B5EF4-FFF2-40B4-BE49-F238E27FC236}">
                <a16:creationId xmlns:a16="http://schemas.microsoft.com/office/drawing/2014/main" id="{C9FC410D-05C0-4DAE-9BD6-DC67F28B6ABD}"/>
              </a:ext>
            </a:extLst>
          </p:cNvPr>
          <p:cNvSpPr>
            <a:spLocks/>
          </p:cNvSpPr>
          <p:nvPr/>
        </p:nvSpPr>
        <p:spPr bwMode="auto">
          <a:xfrm>
            <a:off x="11950250" y="1657879"/>
            <a:ext cx="189212" cy="231577"/>
          </a:xfrm>
          <a:custGeom>
            <a:avLst/>
            <a:gdLst>
              <a:gd name="T0" fmla="*/ 58 w 58"/>
              <a:gd name="T1" fmla="*/ 65 h 65"/>
              <a:gd name="T2" fmla="*/ 0 w 58"/>
              <a:gd name="T3" fmla="*/ 65 h 65"/>
              <a:gd name="T4" fmla="*/ 6 w 58"/>
              <a:gd name="T5" fmla="*/ 45 h 65"/>
              <a:gd name="T6" fmla="*/ 21 w 58"/>
              <a:gd name="T7" fmla="*/ 41 h 65"/>
              <a:gd name="T8" fmla="*/ 21 w 58"/>
              <a:gd name="T9" fmla="*/ 41 h 65"/>
              <a:gd name="T10" fmla="*/ 22 w 58"/>
              <a:gd name="T11" fmla="*/ 39 h 65"/>
              <a:gd name="T12" fmla="*/ 23 w 58"/>
              <a:gd name="T13" fmla="*/ 38 h 65"/>
              <a:gd name="T14" fmla="*/ 16 w 58"/>
              <a:gd name="T15" fmla="*/ 38 h 65"/>
              <a:gd name="T16" fmla="*/ 14 w 58"/>
              <a:gd name="T17" fmla="*/ 13 h 65"/>
              <a:gd name="T18" fmla="*/ 28 w 58"/>
              <a:gd name="T19" fmla="*/ 0 h 65"/>
              <a:gd name="T20" fmla="*/ 35 w 58"/>
              <a:gd name="T21" fmla="*/ 2 h 65"/>
              <a:gd name="T22" fmla="*/ 38 w 58"/>
              <a:gd name="T23" fmla="*/ 3 h 65"/>
              <a:gd name="T24" fmla="*/ 44 w 58"/>
              <a:gd name="T25" fmla="*/ 13 h 65"/>
              <a:gd name="T26" fmla="*/ 42 w 58"/>
              <a:gd name="T27" fmla="*/ 36 h 65"/>
              <a:gd name="T28" fmla="*/ 35 w 58"/>
              <a:gd name="T29" fmla="*/ 38 h 65"/>
              <a:gd name="T30" fmla="*/ 36 w 58"/>
              <a:gd name="T31" fmla="*/ 39 h 65"/>
              <a:gd name="T32" fmla="*/ 37 w 58"/>
              <a:gd name="T33" fmla="*/ 41 h 65"/>
              <a:gd name="T34" fmla="*/ 37 w 58"/>
              <a:gd name="T35" fmla="*/ 41 h 65"/>
              <a:gd name="T36" fmla="*/ 52 w 58"/>
              <a:gd name="T37" fmla="*/ 45 h 65"/>
              <a:gd name="T38" fmla="*/ 58 w 58"/>
              <a:gd name="T3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65">
                <a:moveTo>
                  <a:pt x="58" y="65"/>
                </a:moveTo>
                <a:cubicBezTo>
                  <a:pt x="0" y="65"/>
                  <a:pt x="0" y="65"/>
                  <a:pt x="0" y="65"/>
                </a:cubicBezTo>
                <a:cubicBezTo>
                  <a:pt x="0" y="65"/>
                  <a:pt x="4" y="46"/>
                  <a:pt x="6" y="45"/>
                </a:cubicBezTo>
                <a:cubicBezTo>
                  <a:pt x="7" y="45"/>
                  <a:pt x="21" y="41"/>
                  <a:pt x="21" y="41"/>
                </a:cubicBezTo>
                <a:cubicBezTo>
                  <a:pt x="21" y="41"/>
                  <a:pt x="21" y="41"/>
                  <a:pt x="21" y="41"/>
                </a:cubicBezTo>
                <a:cubicBezTo>
                  <a:pt x="22" y="40"/>
                  <a:pt x="22" y="40"/>
                  <a:pt x="22" y="39"/>
                </a:cubicBezTo>
                <a:cubicBezTo>
                  <a:pt x="22" y="39"/>
                  <a:pt x="23" y="39"/>
                  <a:pt x="23" y="38"/>
                </a:cubicBezTo>
                <a:cubicBezTo>
                  <a:pt x="19" y="38"/>
                  <a:pt x="16" y="38"/>
                  <a:pt x="16" y="38"/>
                </a:cubicBezTo>
                <a:cubicBezTo>
                  <a:pt x="16" y="38"/>
                  <a:pt x="12" y="24"/>
                  <a:pt x="14" y="13"/>
                </a:cubicBezTo>
                <a:cubicBezTo>
                  <a:pt x="16" y="6"/>
                  <a:pt x="22" y="0"/>
                  <a:pt x="28" y="0"/>
                </a:cubicBezTo>
                <a:cubicBezTo>
                  <a:pt x="34" y="0"/>
                  <a:pt x="35" y="2"/>
                  <a:pt x="35" y="2"/>
                </a:cubicBezTo>
                <a:cubicBezTo>
                  <a:pt x="35" y="2"/>
                  <a:pt x="36" y="2"/>
                  <a:pt x="38" y="3"/>
                </a:cubicBezTo>
                <a:cubicBezTo>
                  <a:pt x="40" y="4"/>
                  <a:pt x="42" y="6"/>
                  <a:pt x="44" y="13"/>
                </a:cubicBezTo>
                <a:cubicBezTo>
                  <a:pt x="46" y="20"/>
                  <a:pt x="42" y="36"/>
                  <a:pt x="42" y="36"/>
                </a:cubicBezTo>
                <a:cubicBezTo>
                  <a:pt x="42" y="36"/>
                  <a:pt x="39" y="37"/>
                  <a:pt x="35" y="38"/>
                </a:cubicBezTo>
                <a:cubicBezTo>
                  <a:pt x="36" y="38"/>
                  <a:pt x="36" y="39"/>
                  <a:pt x="36" y="39"/>
                </a:cubicBezTo>
                <a:cubicBezTo>
                  <a:pt x="36" y="40"/>
                  <a:pt x="37" y="40"/>
                  <a:pt x="37" y="41"/>
                </a:cubicBezTo>
                <a:cubicBezTo>
                  <a:pt x="37" y="41"/>
                  <a:pt x="37" y="41"/>
                  <a:pt x="37" y="41"/>
                </a:cubicBezTo>
                <a:cubicBezTo>
                  <a:pt x="37" y="41"/>
                  <a:pt x="51" y="45"/>
                  <a:pt x="52" y="45"/>
                </a:cubicBezTo>
                <a:cubicBezTo>
                  <a:pt x="54" y="46"/>
                  <a:pt x="58" y="65"/>
                  <a:pt x="58" y="6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400"/>
          </a:p>
        </p:txBody>
      </p:sp>
      <p:grpSp>
        <p:nvGrpSpPr>
          <p:cNvPr id="199" name="Group 61">
            <a:extLst>
              <a:ext uri="{FF2B5EF4-FFF2-40B4-BE49-F238E27FC236}">
                <a16:creationId xmlns:a16="http://schemas.microsoft.com/office/drawing/2014/main" id="{76409F6D-A3D6-4FFB-97B9-9CA29169D77C}"/>
              </a:ext>
            </a:extLst>
          </p:cNvPr>
          <p:cNvGrpSpPr/>
          <p:nvPr/>
        </p:nvGrpSpPr>
        <p:grpSpPr>
          <a:xfrm>
            <a:off x="10028624" y="2022185"/>
            <a:ext cx="2495739" cy="542840"/>
            <a:chOff x="895026" y="1815034"/>
            <a:chExt cx="2824173" cy="486475"/>
          </a:xfrm>
        </p:grpSpPr>
        <p:sp>
          <p:nvSpPr>
            <p:cNvPr id="200" name="TextBox 62">
              <a:extLst>
                <a:ext uri="{FF2B5EF4-FFF2-40B4-BE49-F238E27FC236}">
                  <a16:creationId xmlns:a16="http://schemas.microsoft.com/office/drawing/2014/main" id="{1F82F821-890D-462C-ACF9-0058BB88C281}"/>
                </a:ext>
              </a:extLst>
            </p:cNvPr>
            <p:cNvSpPr txBox="1"/>
            <p:nvPr/>
          </p:nvSpPr>
          <p:spPr>
            <a:xfrm>
              <a:off x="895026" y="1815034"/>
              <a:ext cx="818016" cy="207749"/>
            </a:xfrm>
            <a:prstGeom prst="rect">
              <a:avLst/>
            </a:prstGeom>
            <a:noFill/>
          </p:spPr>
          <p:txBody>
            <a:bodyPr wrap="none" rtlCol="0">
              <a:spAutoFit/>
            </a:bodyPr>
            <a:lstStyle/>
            <a:p>
              <a:r>
                <a:rPr lang="es-CL" sz="1200" b="1" dirty="0">
                  <a:solidFill>
                    <a:schemeClr val="tx1">
                      <a:lumMod val="50000"/>
                      <a:lumOff val="50000"/>
                    </a:schemeClr>
                  </a:solidFill>
                </a:rPr>
                <a:t>Migrantes</a:t>
              </a:r>
            </a:p>
          </p:txBody>
        </p:sp>
        <p:sp>
          <p:nvSpPr>
            <p:cNvPr id="201" name="Rectangle 63">
              <a:extLst>
                <a:ext uri="{FF2B5EF4-FFF2-40B4-BE49-F238E27FC236}">
                  <a16:creationId xmlns:a16="http://schemas.microsoft.com/office/drawing/2014/main" id="{05FD498F-E6FF-43F0-864C-456BB406CBC6}"/>
                </a:ext>
              </a:extLst>
            </p:cNvPr>
            <p:cNvSpPr/>
            <p:nvPr/>
          </p:nvSpPr>
          <p:spPr>
            <a:xfrm>
              <a:off x="897758" y="1972428"/>
              <a:ext cx="2821441" cy="329081"/>
            </a:xfrm>
            <a:prstGeom prst="rect">
              <a:avLst/>
            </a:prstGeom>
          </p:spPr>
          <p:txBody>
            <a:bodyPr wrap="square">
              <a:spAutoFit/>
            </a:bodyPr>
            <a:lstStyle/>
            <a:p>
              <a:pPr>
                <a:lnSpc>
                  <a:spcPct val="150000"/>
                </a:lnSpc>
              </a:pPr>
              <a:r>
                <a:rPr lang="es-CL" sz="800" b="1" dirty="0">
                  <a:solidFill>
                    <a:schemeClr val="bg1">
                      <a:lumMod val="65000"/>
                    </a:schemeClr>
                  </a:solidFill>
                </a:rPr>
                <a:t>Censo 2017</a:t>
              </a:r>
              <a:r>
                <a:rPr lang="es-CL" sz="800" dirty="0">
                  <a:solidFill>
                    <a:schemeClr val="bg1">
                      <a:lumMod val="65000"/>
                    </a:schemeClr>
                  </a:solidFill>
                </a:rPr>
                <a:t>: </a:t>
              </a:r>
              <a:r>
                <a:rPr lang="es-CL" sz="800" dirty="0" err="1">
                  <a:solidFill>
                    <a:schemeClr val="bg1">
                      <a:lumMod val="65000"/>
                    </a:schemeClr>
                  </a:solidFill>
                </a:rPr>
                <a:t>xxxx</a:t>
              </a:r>
              <a:endParaRPr lang="es-CL" sz="800" dirty="0">
                <a:solidFill>
                  <a:schemeClr val="bg1">
                    <a:lumMod val="65000"/>
                  </a:schemeClr>
                </a:solidFill>
              </a:endParaRPr>
            </a:p>
            <a:p>
              <a:pPr>
                <a:lnSpc>
                  <a:spcPct val="150000"/>
                </a:lnSpc>
              </a:pPr>
              <a:r>
                <a:rPr lang="es-CL" sz="800" b="1" dirty="0">
                  <a:solidFill>
                    <a:schemeClr val="bg1">
                      <a:lumMod val="65000"/>
                    </a:schemeClr>
                  </a:solidFill>
                </a:rPr>
                <a:t>Censo 2002</a:t>
              </a:r>
              <a:r>
                <a:rPr lang="es-CL" sz="800" dirty="0">
                  <a:solidFill>
                    <a:schemeClr val="bg1">
                      <a:lumMod val="65000"/>
                    </a:schemeClr>
                  </a:solidFill>
                </a:rPr>
                <a:t>: </a:t>
              </a:r>
              <a:r>
                <a:rPr lang="es-CL" sz="800" dirty="0" err="1">
                  <a:solidFill>
                    <a:schemeClr val="bg1">
                      <a:lumMod val="65000"/>
                    </a:schemeClr>
                  </a:solidFill>
                </a:rPr>
                <a:t>xxxxx</a:t>
              </a:r>
              <a:endParaRPr lang="id-ID" sz="800" dirty="0">
                <a:solidFill>
                  <a:schemeClr val="bg1">
                    <a:lumMod val="65000"/>
                  </a:schemeClr>
                </a:solidFill>
              </a:endParaRPr>
            </a:p>
          </p:txBody>
        </p:sp>
      </p:grpSp>
      <p:sp>
        <p:nvSpPr>
          <p:cNvPr id="202" name="Freeform 72">
            <a:extLst>
              <a:ext uri="{FF2B5EF4-FFF2-40B4-BE49-F238E27FC236}">
                <a16:creationId xmlns:a16="http://schemas.microsoft.com/office/drawing/2014/main" id="{7D67CA92-2A97-4B7F-AC2D-B476E7F27991}"/>
              </a:ext>
            </a:extLst>
          </p:cNvPr>
          <p:cNvSpPr>
            <a:spLocks/>
          </p:cNvSpPr>
          <p:nvPr/>
        </p:nvSpPr>
        <p:spPr bwMode="auto">
          <a:xfrm>
            <a:off x="10342336" y="1657880"/>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203" name="Freeform 72">
            <a:extLst>
              <a:ext uri="{FF2B5EF4-FFF2-40B4-BE49-F238E27FC236}">
                <a16:creationId xmlns:a16="http://schemas.microsoft.com/office/drawing/2014/main" id="{3B9F1FE7-BABC-4A57-B1C7-35C43B1E5AF7}"/>
              </a:ext>
            </a:extLst>
          </p:cNvPr>
          <p:cNvSpPr>
            <a:spLocks/>
          </p:cNvSpPr>
          <p:nvPr/>
        </p:nvSpPr>
        <p:spPr bwMode="auto">
          <a:xfrm>
            <a:off x="10994912" y="1666636"/>
            <a:ext cx="215454" cy="224250"/>
          </a:xfrm>
          <a:custGeom>
            <a:avLst/>
            <a:gdLst>
              <a:gd name="T0" fmla="*/ 66 w 66"/>
              <a:gd name="T1" fmla="*/ 63 h 63"/>
              <a:gd name="T2" fmla="*/ 0 w 66"/>
              <a:gd name="T3" fmla="*/ 63 h 63"/>
              <a:gd name="T4" fmla="*/ 7 w 66"/>
              <a:gd name="T5" fmla="*/ 43 h 63"/>
              <a:gd name="T6" fmla="*/ 24 w 66"/>
              <a:gd name="T7" fmla="*/ 39 h 63"/>
              <a:gd name="T8" fmla="*/ 24 w 66"/>
              <a:gd name="T9" fmla="*/ 39 h 63"/>
              <a:gd name="T10" fmla="*/ 26 w 66"/>
              <a:gd name="T11" fmla="*/ 36 h 63"/>
              <a:gd name="T12" fmla="*/ 26 w 66"/>
              <a:gd name="T13" fmla="*/ 36 h 63"/>
              <a:gd name="T14" fmla="*/ 26 w 66"/>
              <a:gd name="T15" fmla="*/ 34 h 63"/>
              <a:gd name="T16" fmla="*/ 27 w 66"/>
              <a:gd name="T17" fmla="*/ 32 h 63"/>
              <a:gd name="T18" fmla="*/ 23 w 66"/>
              <a:gd name="T19" fmla="*/ 24 h 63"/>
              <a:gd name="T20" fmla="*/ 23 w 66"/>
              <a:gd name="T21" fmla="*/ 24 h 63"/>
              <a:gd name="T22" fmla="*/ 22 w 66"/>
              <a:gd name="T23" fmla="*/ 23 h 63"/>
              <a:gd name="T24" fmla="*/ 20 w 66"/>
              <a:gd name="T25" fmla="*/ 20 h 63"/>
              <a:gd name="T26" fmla="*/ 20 w 66"/>
              <a:gd name="T27" fmla="*/ 15 h 63"/>
              <a:gd name="T28" fmla="*/ 21 w 66"/>
              <a:gd name="T29" fmla="*/ 15 h 63"/>
              <a:gd name="T30" fmla="*/ 21 w 66"/>
              <a:gd name="T31" fmla="*/ 11 h 63"/>
              <a:gd name="T32" fmla="*/ 22 w 66"/>
              <a:gd name="T33" fmla="*/ 5 h 63"/>
              <a:gd name="T34" fmla="*/ 26 w 66"/>
              <a:gd name="T35" fmla="*/ 3 h 63"/>
              <a:gd name="T36" fmla="*/ 27 w 66"/>
              <a:gd name="T37" fmla="*/ 3 h 63"/>
              <a:gd name="T38" fmla="*/ 33 w 66"/>
              <a:gd name="T39" fmla="*/ 0 h 63"/>
              <a:gd name="T40" fmla="*/ 46 w 66"/>
              <a:gd name="T41" fmla="*/ 6 h 63"/>
              <a:gd name="T42" fmla="*/ 44 w 66"/>
              <a:gd name="T43" fmla="*/ 4 h 63"/>
              <a:gd name="T44" fmla="*/ 43 w 66"/>
              <a:gd name="T45" fmla="*/ 4 h 63"/>
              <a:gd name="T46" fmla="*/ 45 w 66"/>
              <a:gd name="T47" fmla="*/ 5 h 63"/>
              <a:gd name="T48" fmla="*/ 46 w 66"/>
              <a:gd name="T49" fmla="*/ 8 h 63"/>
              <a:gd name="T50" fmla="*/ 46 w 66"/>
              <a:gd name="T51" fmla="*/ 8 h 63"/>
              <a:gd name="T52" fmla="*/ 45 w 66"/>
              <a:gd name="T53" fmla="*/ 7 h 63"/>
              <a:gd name="T54" fmla="*/ 45 w 66"/>
              <a:gd name="T55" fmla="*/ 11 h 63"/>
              <a:gd name="T56" fmla="*/ 45 w 66"/>
              <a:gd name="T57" fmla="*/ 15 h 63"/>
              <a:gd name="T58" fmla="*/ 47 w 66"/>
              <a:gd name="T59" fmla="*/ 15 h 63"/>
              <a:gd name="T60" fmla="*/ 47 w 66"/>
              <a:gd name="T61" fmla="*/ 20 h 63"/>
              <a:gd name="T62" fmla="*/ 44 w 66"/>
              <a:gd name="T63" fmla="*/ 23 h 63"/>
              <a:gd name="T64" fmla="*/ 43 w 66"/>
              <a:gd name="T65" fmla="*/ 24 h 63"/>
              <a:gd name="T66" fmla="*/ 43 w 66"/>
              <a:gd name="T67" fmla="*/ 24 h 63"/>
              <a:gd name="T68" fmla="*/ 40 w 66"/>
              <a:gd name="T69" fmla="*/ 32 h 63"/>
              <a:gd name="T70" fmla="*/ 40 w 66"/>
              <a:gd name="T71" fmla="*/ 34 h 63"/>
              <a:gd name="T72" fmla="*/ 41 w 66"/>
              <a:gd name="T73" fmla="*/ 36 h 63"/>
              <a:gd name="T74" fmla="*/ 41 w 66"/>
              <a:gd name="T75" fmla="*/ 36 h 63"/>
              <a:gd name="T76" fmla="*/ 42 w 66"/>
              <a:gd name="T77" fmla="*/ 39 h 63"/>
              <a:gd name="T78" fmla="*/ 42 w 66"/>
              <a:gd name="T79" fmla="*/ 39 h 63"/>
              <a:gd name="T80" fmla="*/ 59 w 66"/>
              <a:gd name="T81" fmla="*/ 43 h 63"/>
              <a:gd name="T82" fmla="*/ 66 w 66"/>
              <a:gd name="T8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63">
                <a:moveTo>
                  <a:pt x="66" y="63"/>
                </a:moveTo>
                <a:cubicBezTo>
                  <a:pt x="0" y="63"/>
                  <a:pt x="0" y="63"/>
                  <a:pt x="0" y="63"/>
                </a:cubicBezTo>
                <a:cubicBezTo>
                  <a:pt x="0" y="63"/>
                  <a:pt x="5" y="44"/>
                  <a:pt x="7" y="43"/>
                </a:cubicBezTo>
                <a:cubicBezTo>
                  <a:pt x="8" y="43"/>
                  <a:pt x="21" y="40"/>
                  <a:pt x="24" y="39"/>
                </a:cubicBezTo>
                <a:cubicBezTo>
                  <a:pt x="24" y="39"/>
                  <a:pt x="24" y="39"/>
                  <a:pt x="24" y="39"/>
                </a:cubicBezTo>
                <a:cubicBezTo>
                  <a:pt x="26" y="36"/>
                  <a:pt x="26" y="36"/>
                  <a:pt x="26" y="36"/>
                </a:cubicBezTo>
                <a:cubicBezTo>
                  <a:pt x="26" y="36"/>
                  <a:pt x="26" y="36"/>
                  <a:pt x="26" y="36"/>
                </a:cubicBezTo>
                <a:cubicBezTo>
                  <a:pt x="26" y="36"/>
                  <a:pt x="26" y="35"/>
                  <a:pt x="26" y="34"/>
                </a:cubicBezTo>
                <a:cubicBezTo>
                  <a:pt x="26" y="33"/>
                  <a:pt x="27" y="32"/>
                  <a:pt x="27" y="32"/>
                </a:cubicBezTo>
                <a:cubicBezTo>
                  <a:pt x="27" y="32"/>
                  <a:pt x="24" y="28"/>
                  <a:pt x="23" y="24"/>
                </a:cubicBezTo>
                <a:cubicBezTo>
                  <a:pt x="23" y="24"/>
                  <a:pt x="23" y="24"/>
                  <a:pt x="23" y="24"/>
                </a:cubicBezTo>
                <a:cubicBezTo>
                  <a:pt x="23" y="24"/>
                  <a:pt x="23" y="24"/>
                  <a:pt x="22" y="23"/>
                </a:cubicBezTo>
                <a:cubicBezTo>
                  <a:pt x="21" y="23"/>
                  <a:pt x="20" y="21"/>
                  <a:pt x="20" y="20"/>
                </a:cubicBezTo>
                <a:cubicBezTo>
                  <a:pt x="19" y="19"/>
                  <a:pt x="19" y="16"/>
                  <a:pt x="20" y="15"/>
                </a:cubicBezTo>
                <a:cubicBezTo>
                  <a:pt x="20" y="15"/>
                  <a:pt x="21" y="15"/>
                  <a:pt x="21" y="15"/>
                </a:cubicBezTo>
                <a:cubicBezTo>
                  <a:pt x="21" y="14"/>
                  <a:pt x="21" y="12"/>
                  <a:pt x="21" y="11"/>
                </a:cubicBezTo>
                <a:cubicBezTo>
                  <a:pt x="21" y="8"/>
                  <a:pt x="21" y="7"/>
                  <a:pt x="22" y="5"/>
                </a:cubicBezTo>
                <a:cubicBezTo>
                  <a:pt x="23" y="4"/>
                  <a:pt x="25" y="3"/>
                  <a:pt x="26" y="3"/>
                </a:cubicBezTo>
                <a:cubicBezTo>
                  <a:pt x="26" y="3"/>
                  <a:pt x="27" y="3"/>
                  <a:pt x="27" y="3"/>
                </a:cubicBezTo>
                <a:cubicBezTo>
                  <a:pt x="29" y="2"/>
                  <a:pt x="31" y="0"/>
                  <a:pt x="33" y="0"/>
                </a:cubicBezTo>
                <a:cubicBezTo>
                  <a:pt x="42" y="0"/>
                  <a:pt x="46" y="6"/>
                  <a:pt x="46" y="6"/>
                </a:cubicBezTo>
                <a:cubicBezTo>
                  <a:pt x="46" y="6"/>
                  <a:pt x="45" y="5"/>
                  <a:pt x="44" y="4"/>
                </a:cubicBezTo>
                <a:cubicBezTo>
                  <a:pt x="43" y="4"/>
                  <a:pt x="43" y="4"/>
                  <a:pt x="43" y="4"/>
                </a:cubicBezTo>
                <a:cubicBezTo>
                  <a:pt x="43" y="4"/>
                  <a:pt x="44" y="4"/>
                  <a:pt x="45" y="5"/>
                </a:cubicBezTo>
                <a:cubicBezTo>
                  <a:pt x="46" y="7"/>
                  <a:pt x="46" y="8"/>
                  <a:pt x="46" y="8"/>
                </a:cubicBezTo>
                <a:cubicBezTo>
                  <a:pt x="46" y="8"/>
                  <a:pt x="46" y="8"/>
                  <a:pt x="46" y="8"/>
                </a:cubicBezTo>
                <a:cubicBezTo>
                  <a:pt x="45" y="7"/>
                  <a:pt x="45" y="7"/>
                  <a:pt x="45" y="7"/>
                </a:cubicBezTo>
                <a:cubicBezTo>
                  <a:pt x="45" y="7"/>
                  <a:pt x="46" y="10"/>
                  <a:pt x="45" y="11"/>
                </a:cubicBezTo>
                <a:cubicBezTo>
                  <a:pt x="45" y="12"/>
                  <a:pt x="45" y="14"/>
                  <a:pt x="45" y="15"/>
                </a:cubicBezTo>
                <a:cubicBezTo>
                  <a:pt x="45" y="15"/>
                  <a:pt x="46" y="15"/>
                  <a:pt x="47" y="15"/>
                </a:cubicBezTo>
                <a:cubicBezTo>
                  <a:pt x="48" y="16"/>
                  <a:pt x="47" y="19"/>
                  <a:pt x="47" y="20"/>
                </a:cubicBezTo>
                <a:cubicBezTo>
                  <a:pt x="46" y="21"/>
                  <a:pt x="46" y="23"/>
                  <a:pt x="44" y="23"/>
                </a:cubicBezTo>
                <a:cubicBezTo>
                  <a:pt x="44" y="24"/>
                  <a:pt x="44" y="24"/>
                  <a:pt x="43" y="24"/>
                </a:cubicBezTo>
                <a:cubicBezTo>
                  <a:pt x="43" y="24"/>
                  <a:pt x="43" y="24"/>
                  <a:pt x="43" y="24"/>
                </a:cubicBezTo>
                <a:cubicBezTo>
                  <a:pt x="43" y="28"/>
                  <a:pt x="40" y="32"/>
                  <a:pt x="40" y="32"/>
                </a:cubicBezTo>
                <a:cubicBezTo>
                  <a:pt x="40" y="32"/>
                  <a:pt x="40" y="33"/>
                  <a:pt x="40" y="34"/>
                </a:cubicBezTo>
                <a:cubicBezTo>
                  <a:pt x="40" y="35"/>
                  <a:pt x="40" y="36"/>
                  <a:pt x="41" y="36"/>
                </a:cubicBezTo>
                <a:cubicBezTo>
                  <a:pt x="41" y="36"/>
                  <a:pt x="41" y="36"/>
                  <a:pt x="41" y="36"/>
                </a:cubicBezTo>
                <a:cubicBezTo>
                  <a:pt x="42" y="39"/>
                  <a:pt x="42" y="39"/>
                  <a:pt x="42" y="39"/>
                </a:cubicBezTo>
                <a:cubicBezTo>
                  <a:pt x="42" y="39"/>
                  <a:pt x="42" y="39"/>
                  <a:pt x="42" y="39"/>
                </a:cubicBezTo>
                <a:cubicBezTo>
                  <a:pt x="46" y="40"/>
                  <a:pt x="58" y="43"/>
                  <a:pt x="59" y="43"/>
                </a:cubicBezTo>
                <a:cubicBezTo>
                  <a:pt x="61" y="44"/>
                  <a:pt x="66" y="63"/>
                  <a:pt x="66" y="6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351"/>
          </a:p>
        </p:txBody>
      </p:sp>
      <p:grpSp>
        <p:nvGrpSpPr>
          <p:cNvPr id="205" name="Grupo 204">
            <a:extLst>
              <a:ext uri="{FF2B5EF4-FFF2-40B4-BE49-F238E27FC236}">
                <a16:creationId xmlns:a16="http://schemas.microsoft.com/office/drawing/2014/main" id="{916EDCA1-69D4-42D6-83B3-F56D103B386B}"/>
              </a:ext>
            </a:extLst>
          </p:cNvPr>
          <p:cNvGrpSpPr/>
          <p:nvPr/>
        </p:nvGrpSpPr>
        <p:grpSpPr>
          <a:xfrm>
            <a:off x="5924874" y="2722642"/>
            <a:ext cx="3664184" cy="1802779"/>
            <a:chOff x="8623899" y="2350564"/>
            <a:chExt cx="3782409" cy="1810846"/>
          </a:xfrm>
        </p:grpSpPr>
        <p:pic>
          <p:nvPicPr>
            <p:cNvPr id="206" name="Imagen 205">
              <a:extLst>
                <a:ext uri="{FF2B5EF4-FFF2-40B4-BE49-F238E27FC236}">
                  <a16:creationId xmlns:a16="http://schemas.microsoft.com/office/drawing/2014/main" id="{8AFC62D0-78B1-4958-8648-641B7F9E444A}"/>
                </a:ext>
              </a:extLst>
            </p:cNvPr>
            <p:cNvPicPr>
              <a:picLocks noChangeAspect="1"/>
            </p:cNvPicPr>
            <p:nvPr/>
          </p:nvPicPr>
          <p:blipFill>
            <a:blip r:embed="rId8"/>
            <a:stretch>
              <a:fillRect/>
            </a:stretch>
          </p:blipFill>
          <p:spPr>
            <a:xfrm>
              <a:off x="8623899" y="2364268"/>
              <a:ext cx="2863997" cy="1797142"/>
            </a:xfrm>
            <a:prstGeom prst="rect">
              <a:avLst/>
            </a:prstGeom>
            <a:ln>
              <a:noFill/>
            </a:ln>
          </p:spPr>
        </p:pic>
        <p:pic>
          <p:nvPicPr>
            <p:cNvPr id="207" name="Imagen 206">
              <a:extLst>
                <a:ext uri="{FF2B5EF4-FFF2-40B4-BE49-F238E27FC236}">
                  <a16:creationId xmlns:a16="http://schemas.microsoft.com/office/drawing/2014/main" id="{A61F5DB0-0832-4E74-BDEB-93AC4DCE99CF}"/>
                </a:ext>
              </a:extLst>
            </p:cNvPr>
            <p:cNvPicPr>
              <a:picLocks noChangeAspect="1"/>
            </p:cNvPicPr>
            <p:nvPr/>
          </p:nvPicPr>
          <p:blipFill>
            <a:blip r:embed="rId9"/>
            <a:stretch>
              <a:fillRect/>
            </a:stretch>
          </p:blipFill>
          <p:spPr>
            <a:xfrm>
              <a:off x="11485510" y="2350564"/>
              <a:ext cx="920797" cy="1809843"/>
            </a:xfrm>
            <a:prstGeom prst="rect">
              <a:avLst/>
            </a:prstGeom>
            <a:ln>
              <a:noFill/>
            </a:ln>
          </p:spPr>
        </p:pic>
      </p:grpSp>
      <p:pic>
        <p:nvPicPr>
          <p:cNvPr id="22" name="Imagen 21">
            <a:extLst>
              <a:ext uri="{FF2B5EF4-FFF2-40B4-BE49-F238E27FC236}">
                <a16:creationId xmlns:a16="http://schemas.microsoft.com/office/drawing/2014/main" id="{30B9771D-AE7C-4EDF-B84A-50AA5E9B2991}"/>
              </a:ext>
            </a:extLst>
          </p:cNvPr>
          <p:cNvPicPr>
            <a:picLocks noChangeAspect="1"/>
          </p:cNvPicPr>
          <p:nvPr/>
        </p:nvPicPr>
        <p:blipFill>
          <a:blip r:embed="rId10"/>
          <a:stretch>
            <a:fillRect/>
          </a:stretch>
        </p:blipFill>
        <p:spPr>
          <a:xfrm>
            <a:off x="105589" y="6451765"/>
            <a:ext cx="1030865" cy="340706"/>
          </a:xfrm>
          <a:prstGeom prst="rect">
            <a:avLst/>
          </a:prstGeom>
        </p:spPr>
      </p:pic>
    </p:spTree>
    <p:extLst>
      <p:ext uri="{BB962C8B-B14F-4D97-AF65-F5344CB8AC3E}">
        <p14:creationId xmlns:p14="http://schemas.microsoft.com/office/powerpoint/2010/main" val="28896659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80000">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14:bounceEnd="80000">
                                          <p:cBhvr additive="base">
                                            <p:cTn id="11" dur="750" fill="hold"/>
                                            <p:tgtEl>
                                              <p:spTgt spid="43"/>
                                            </p:tgtEl>
                                            <p:attrNameLst>
                                              <p:attrName>ppt_x</p:attrName>
                                            </p:attrNameLst>
                                          </p:cBhvr>
                                          <p:tavLst>
                                            <p:tav tm="0">
                                              <p:val>
                                                <p:strVal val="0-#ppt_w/2"/>
                                              </p:val>
                                            </p:tav>
                                            <p:tav tm="100000">
                                              <p:val>
                                                <p:strVal val="#ppt_x"/>
                                              </p:val>
                                            </p:tav>
                                          </p:tavLst>
                                        </p:anim>
                                        <p:anim calcmode="lin" valueType="num" p14:bounceEnd="80000">
                                          <p:cBhvr additive="base">
                                            <p:cTn id="12" dur="75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2" presetClass="entr" presetSubtype="8" fill="hold" grpId="0" nodeType="withEffect" p14:presetBounceEnd="53333">
                                      <p:stCondLst>
                                        <p:cond delay="250"/>
                                      </p:stCondLst>
                                      <p:childTnLst>
                                        <p:set>
                                          <p:cBhvr>
                                            <p:cTn id="18" dur="1" fill="hold">
                                              <p:stCondLst>
                                                <p:cond delay="0"/>
                                              </p:stCondLst>
                                            </p:cTn>
                                            <p:tgtEl>
                                              <p:spTgt spid="154"/>
                                            </p:tgtEl>
                                            <p:attrNameLst>
                                              <p:attrName>style.visibility</p:attrName>
                                            </p:attrNameLst>
                                          </p:cBhvr>
                                          <p:to>
                                            <p:strVal val="visible"/>
                                          </p:to>
                                        </p:set>
                                        <p:anim calcmode="lin" valueType="num" p14:bounceEnd="53333">
                                          <p:cBhvr additive="base">
                                            <p:cTn id="19" dur="750" fill="hold"/>
                                            <p:tgtEl>
                                              <p:spTgt spid="154"/>
                                            </p:tgtEl>
                                            <p:attrNameLst>
                                              <p:attrName>ppt_x</p:attrName>
                                            </p:attrNameLst>
                                          </p:cBhvr>
                                          <p:tavLst>
                                            <p:tav tm="0">
                                              <p:val>
                                                <p:strVal val="0-#ppt_w/2"/>
                                              </p:val>
                                            </p:tav>
                                            <p:tav tm="100000">
                                              <p:val>
                                                <p:strVal val="#ppt_x"/>
                                              </p:val>
                                            </p:tav>
                                          </p:tavLst>
                                        </p:anim>
                                        <p:anim calcmode="lin" valueType="num" p14:bounceEnd="53333">
                                          <p:cBhvr additive="base">
                                            <p:cTn id="20" dur="750" fill="hold"/>
                                            <p:tgtEl>
                                              <p:spTgt spid="15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53333">
                                      <p:stCondLst>
                                        <p:cond delay="250"/>
                                      </p:stCondLst>
                                      <p:childTnLst>
                                        <p:set>
                                          <p:cBhvr>
                                            <p:cTn id="22" dur="1" fill="hold">
                                              <p:stCondLst>
                                                <p:cond delay="0"/>
                                              </p:stCondLst>
                                            </p:cTn>
                                            <p:tgtEl>
                                              <p:spTgt spid="155"/>
                                            </p:tgtEl>
                                            <p:attrNameLst>
                                              <p:attrName>style.visibility</p:attrName>
                                            </p:attrNameLst>
                                          </p:cBhvr>
                                          <p:to>
                                            <p:strVal val="visible"/>
                                          </p:to>
                                        </p:set>
                                        <p:anim calcmode="lin" valueType="num" p14:bounceEnd="53333">
                                          <p:cBhvr additive="base">
                                            <p:cTn id="23" dur="750" fill="hold"/>
                                            <p:tgtEl>
                                              <p:spTgt spid="155"/>
                                            </p:tgtEl>
                                            <p:attrNameLst>
                                              <p:attrName>ppt_x</p:attrName>
                                            </p:attrNameLst>
                                          </p:cBhvr>
                                          <p:tavLst>
                                            <p:tav tm="0">
                                              <p:val>
                                                <p:strVal val="0-#ppt_w/2"/>
                                              </p:val>
                                            </p:tav>
                                            <p:tav tm="100000">
                                              <p:val>
                                                <p:strVal val="#ppt_x"/>
                                              </p:val>
                                            </p:tav>
                                          </p:tavLst>
                                        </p:anim>
                                        <p:anim calcmode="lin" valueType="num" p14:bounceEnd="53333">
                                          <p:cBhvr additive="base">
                                            <p:cTn id="24" dur="750" fill="hold"/>
                                            <p:tgtEl>
                                              <p:spTgt spid="15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53333">
                                      <p:stCondLst>
                                        <p:cond delay="250"/>
                                      </p:stCondLst>
                                      <p:childTnLst>
                                        <p:set>
                                          <p:cBhvr>
                                            <p:cTn id="26" dur="1" fill="hold">
                                              <p:stCondLst>
                                                <p:cond delay="0"/>
                                              </p:stCondLst>
                                            </p:cTn>
                                            <p:tgtEl>
                                              <p:spTgt spid="158"/>
                                            </p:tgtEl>
                                            <p:attrNameLst>
                                              <p:attrName>style.visibility</p:attrName>
                                            </p:attrNameLst>
                                          </p:cBhvr>
                                          <p:to>
                                            <p:strVal val="visible"/>
                                          </p:to>
                                        </p:set>
                                        <p:anim calcmode="lin" valueType="num" p14:bounceEnd="53333">
                                          <p:cBhvr additive="base">
                                            <p:cTn id="27" dur="750" fill="hold"/>
                                            <p:tgtEl>
                                              <p:spTgt spid="158"/>
                                            </p:tgtEl>
                                            <p:attrNameLst>
                                              <p:attrName>ppt_x</p:attrName>
                                            </p:attrNameLst>
                                          </p:cBhvr>
                                          <p:tavLst>
                                            <p:tav tm="0">
                                              <p:val>
                                                <p:strVal val="0-#ppt_w/2"/>
                                              </p:val>
                                            </p:tav>
                                            <p:tav tm="100000">
                                              <p:val>
                                                <p:strVal val="#ppt_x"/>
                                              </p:val>
                                            </p:tav>
                                          </p:tavLst>
                                        </p:anim>
                                        <p:anim calcmode="lin" valueType="num" p14:bounceEnd="53333">
                                          <p:cBhvr additive="base">
                                            <p:cTn id="28" dur="750" fill="hold"/>
                                            <p:tgtEl>
                                              <p:spTgt spid="1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53333">
                                      <p:stCondLst>
                                        <p:cond delay="250"/>
                                      </p:stCondLst>
                                      <p:childTnLst>
                                        <p:set>
                                          <p:cBhvr>
                                            <p:cTn id="30" dur="1" fill="hold">
                                              <p:stCondLst>
                                                <p:cond delay="0"/>
                                              </p:stCondLst>
                                            </p:cTn>
                                            <p:tgtEl>
                                              <p:spTgt spid="159"/>
                                            </p:tgtEl>
                                            <p:attrNameLst>
                                              <p:attrName>style.visibility</p:attrName>
                                            </p:attrNameLst>
                                          </p:cBhvr>
                                          <p:to>
                                            <p:strVal val="visible"/>
                                          </p:to>
                                        </p:set>
                                        <p:anim calcmode="lin" valueType="num" p14:bounceEnd="53333">
                                          <p:cBhvr additive="base">
                                            <p:cTn id="31" dur="750" fill="hold"/>
                                            <p:tgtEl>
                                              <p:spTgt spid="159"/>
                                            </p:tgtEl>
                                            <p:attrNameLst>
                                              <p:attrName>ppt_x</p:attrName>
                                            </p:attrNameLst>
                                          </p:cBhvr>
                                          <p:tavLst>
                                            <p:tav tm="0">
                                              <p:val>
                                                <p:strVal val="0-#ppt_w/2"/>
                                              </p:val>
                                            </p:tav>
                                            <p:tav tm="100000">
                                              <p:val>
                                                <p:strVal val="#ppt_x"/>
                                              </p:val>
                                            </p:tav>
                                          </p:tavLst>
                                        </p:anim>
                                        <p:anim calcmode="lin" valueType="num" p14:bounceEnd="53333">
                                          <p:cBhvr additive="base">
                                            <p:cTn id="32" dur="750" fill="hold"/>
                                            <p:tgtEl>
                                              <p:spTgt spid="1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53333">
                                      <p:stCondLst>
                                        <p:cond delay="250"/>
                                      </p:stCondLst>
                                      <p:childTnLst>
                                        <p:set>
                                          <p:cBhvr>
                                            <p:cTn id="34" dur="1" fill="hold">
                                              <p:stCondLst>
                                                <p:cond delay="0"/>
                                              </p:stCondLst>
                                            </p:cTn>
                                            <p:tgtEl>
                                              <p:spTgt spid="160"/>
                                            </p:tgtEl>
                                            <p:attrNameLst>
                                              <p:attrName>style.visibility</p:attrName>
                                            </p:attrNameLst>
                                          </p:cBhvr>
                                          <p:to>
                                            <p:strVal val="visible"/>
                                          </p:to>
                                        </p:set>
                                        <p:anim calcmode="lin" valueType="num" p14:bounceEnd="53333">
                                          <p:cBhvr additive="base">
                                            <p:cTn id="35" dur="750" fill="hold"/>
                                            <p:tgtEl>
                                              <p:spTgt spid="160"/>
                                            </p:tgtEl>
                                            <p:attrNameLst>
                                              <p:attrName>ppt_x</p:attrName>
                                            </p:attrNameLst>
                                          </p:cBhvr>
                                          <p:tavLst>
                                            <p:tav tm="0">
                                              <p:val>
                                                <p:strVal val="0-#ppt_w/2"/>
                                              </p:val>
                                            </p:tav>
                                            <p:tav tm="100000">
                                              <p:val>
                                                <p:strVal val="#ppt_x"/>
                                              </p:val>
                                            </p:tav>
                                          </p:tavLst>
                                        </p:anim>
                                        <p:anim calcmode="lin" valueType="num" p14:bounceEnd="53333">
                                          <p:cBhvr additive="base">
                                            <p:cTn id="36" dur="750" fill="hold"/>
                                            <p:tgtEl>
                                              <p:spTgt spid="1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53333">
                                      <p:stCondLst>
                                        <p:cond delay="250"/>
                                      </p:stCondLst>
                                      <p:childTnLst>
                                        <p:set>
                                          <p:cBhvr>
                                            <p:cTn id="38" dur="1" fill="hold">
                                              <p:stCondLst>
                                                <p:cond delay="0"/>
                                              </p:stCondLst>
                                            </p:cTn>
                                            <p:tgtEl>
                                              <p:spTgt spid="161"/>
                                            </p:tgtEl>
                                            <p:attrNameLst>
                                              <p:attrName>style.visibility</p:attrName>
                                            </p:attrNameLst>
                                          </p:cBhvr>
                                          <p:to>
                                            <p:strVal val="visible"/>
                                          </p:to>
                                        </p:set>
                                        <p:anim calcmode="lin" valueType="num" p14:bounceEnd="53333">
                                          <p:cBhvr additive="base">
                                            <p:cTn id="39" dur="750" fill="hold"/>
                                            <p:tgtEl>
                                              <p:spTgt spid="161"/>
                                            </p:tgtEl>
                                            <p:attrNameLst>
                                              <p:attrName>ppt_x</p:attrName>
                                            </p:attrNameLst>
                                          </p:cBhvr>
                                          <p:tavLst>
                                            <p:tav tm="0">
                                              <p:val>
                                                <p:strVal val="0-#ppt_w/2"/>
                                              </p:val>
                                            </p:tav>
                                            <p:tav tm="100000">
                                              <p:val>
                                                <p:strVal val="#ppt_x"/>
                                              </p:val>
                                            </p:tav>
                                          </p:tavLst>
                                        </p:anim>
                                        <p:anim calcmode="lin" valueType="num" p14:bounceEnd="53333">
                                          <p:cBhvr additive="base">
                                            <p:cTn id="40" dur="750" fill="hold"/>
                                            <p:tgtEl>
                                              <p:spTgt spid="16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53333">
                                      <p:stCondLst>
                                        <p:cond delay="250"/>
                                      </p:stCondLst>
                                      <p:childTnLst>
                                        <p:set>
                                          <p:cBhvr>
                                            <p:cTn id="42" dur="1" fill="hold">
                                              <p:stCondLst>
                                                <p:cond delay="0"/>
                                              </p:stCondLst>
                                            </p:cTn>
                                            <p:tgtEl>
                                              <p:spTgt spid="162"/>
                                            </p:tgtEl>
                                            <p:attrNameLst>
                                              <p:attrName>style.visibility</p:attrName>
                                            </p:attrNameLst>
                                          </p:cBhvr>
                                          <p:to>
                                            <p:strVal val="visible"/>
                                          </p:to>
                                        </p:set>
                                        <p:anim calcmode="lin" valueType="num" p14:bounceEnd="53333">
                                          <p:cBhvr additive="base">
                                            <p:cTn id="43" dur="750" fill="hold"/>
                                            <p:tgtEl>
                                              <p:spTgt spid="162"/>
                                            </p:tgtEl>
                                            <p:attrNameLst>
                                              <p:attrName>ppt_x</p:attrName>
                                            </p:attrNameLst>
                                          </p:cBhvr>
                                          <p:tavLst>
                                            <p:tav tm="0">
                                              <p:val>
                                                <p:strVal val="0-#ppt_w/2"/>
                                              </p:val>
                                            </p:tav>
                                            <p:tav tm="100000">
                                              <p:val>
                                                <p:strVal val="#ppt_x"/>
                                              </p:val>
                                            </p:tav>
                                          </p:tavLst>
                                        </p:anim>
                                        <p:anim calcmode="lin" valueType="num" p14:bounceEnd="53333">
                                          <p:cBhvr additive="base">
                                            <p:cTn id="44" dur="750" fill="hold"/>
                                            <p:tgtEl>
                                              <p:spTgt spid="16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53333">
                                      <p:stCondLst>
                                        <p:cond delay="250"/>
                                      </p:stCondLst>
                                      <p:childTnLst>
                                        <p:set>
                                          <p:cBhvr>
                                            <p:cTn id="46" dur="1" fill="hold">
                                              <p:stCondLst>
                                                <p:cond delay="0"/>
                                              </p:stCondLst>
                                            </p:cTn>
                                            <p:tgtEl>
                                              <p:spTgt spid="166"/>
                                            </p:tgtEl>
                                            <p:attrNameLst>
                                              <p:attrName>style.visibility</p:attrName>
                                            </p:attrNameLst>
                                          </p:cBhvr>
                                          <p:to>
                                            <p:strVal val="visible"/>
                                          </p:to>
                                        </p:set>
                                        <p:anim calcmode="lin" valueType="num" p14:bounceEnd="53333">
                                          <p:cBhvr additive="base">
                                            <p:cTn id="47" dur="750" fill="hold"/>
                                            <p:tgtEl>
                                              <p:spTgt spid="166"/>
                                            </p:tgtEl>
                                            <p:attrNameLst>
                                              <p:attrName>ppt_x</p:attrName>
                                            </p:attrNameLst>
                                          </p:cBhvr>
                                          <p:tavLst>
                                            <p:tav tm="0">
                                              <p:val>
                                                <p:strVal val="0-#ppt_w/2"/>
                                              </p:val>
                                            </p:tav>
                                            <p:tav tm="100000">
                                              <p:val>
                                                <p:strVal val="#ppt_x"/>
                                              </p:val>
                                            </p:tav>
                                          </p:tavLst>
                                        </p:anim>
                                        <p:anim calcmode="lin" valueType="num" p14:bounceEnd="53333">
                                          <p:cBhvr additive="base">
                                            <p:cTn id="48" dur="750" fill="hold"/>
                                            <p:tgtEl>
                                              <p:spTgt spid="16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53333">
                                      <p:stCondLst>
                                        <p:cond delay="250"/>
                                      </p:stCondLst>
                                      <p:childTnLst>
                                        <p:set>
                                          <p:cBhvr>
                                            <p:cTn id="50" dur="1" fill="hold">
                                              <p:stCondLst>
                                                <p:cond delay="0"/>
                                              </p:stCondLst>
                                            </p:cTn>
                                            <p:tgtEl>
                                              <p:spTgt spid="167"/>
                                            </p:tgtEl>
                                            <p:attrNameLst>
                                              <p:attrName>style.visibility</p:attrName>
                                            </p:attrNameLst>
                                          </p:cBhvr>
                                          <p:to>
                                            <p:strVal val="visible"/>
                                          </p:to>
                                        </p:set>
                                        <p:anim calcmode="lin" valueType="num" p14:bounceEnd="53333">
                                          <p:cBhvr additive="base">
                                            <p:cTn id="51" dur="750" fill="hold"/>
                                            <p:tgtEl>
                                              <p:spTgt spid="167"/>
                                            </p:tgtEl>
                                            <p:attrNameLst>
                                              <p:attrName>ppt_x</p:attrName>
                                            </p:attrNameLst>
                                          </p:cBhvr>
                                          <p:tavLst>
                                            <p:tav tm="0">
                                              <p:val>
                                                <p:strVal val="0-#ppt_w/2"/>
                                              </p:val>
                                            </p:tav>
                                            <p:tav tm="100000">
                                              <p:val>
                                                <p:strVal val="#ppt_x"/>
                                              </p:val>
                                            </p:tav>
                                          </p:tavLst>
                                        </p:anim>
                                        <p:anim calcmode="lin" valueType="num" p14:bounceEnd="53333">
                                          <p:cBhvr additive="base">
                                            <p:cTn id="52" dur="750" fill="hold"/>
                                            <p:tgtEl>
                                              <p:spTgt spid="16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14:presetBounceEnd="53333">
                                      <p:stCondLst>
                                        <p:cond delay="250"/>
                                      </p:stCondLst>
                                      <p:childTnLst>
                                        <p:set>
                                          <p:cBhvr>
                                            <p:cTn id="54" dur="1" fill="hold">
                                              <p:stCondLst>
                                                <p:cond delay="0"/>
                                              </p:stCondLst>
                                            </p:cTn>
                                            <p:tgtEl>
                                              <p:spTgt spid="168"/>
                                            </p:tgtEl>
                                            <p:attrNameLst>
                                              <p:attrName>style.visibility</p:attrName>
                                            </p:attrNameLst>
                                          </p:cBhvr>
                                          <p:to>
                                            <p:strVal val="visible"/>
                                          </p:to>
                                        </p:set>
                                        <p:anim calcmode="lin" valueType="num" p14:bounceEnd="53333">
                                          <p:cBhvr additive="base">
                                            <p:cTn id="55" dur="750" fill="hold"/>
                                            <p:tgtEl>
                                              <p:spTgt spid="168"/>
                                            </p:tgtEl>
                                            <p:attrNameLst>
                                              <p:attrName>ppt_x</p:attrName>
                                            </p:attrNameLst>
                                          </p:cBhvr>
                                          <p:tavLst>
                                            <p:tav tm="0">
                                              <p:val>
                                                <p:strVal val="0-#ppt_w/2"/>
                                              </p:val>
                                            </p:tav>
                                            <p:tav tm="100000">
                                              <p:val>
                                                <p:strVal val="#ppt_x"/>
                                              </p:val>
                                            </p:tav>
                                          </p:tavLst>
                                        </p:anim>
                                        <p:anim calcmode="lin" valueType="num" p14:bounceEnd="53333">
                                          <p:cBhvr additive="base">
                                            <p:cTn id="56" dur="750" fill="hold"/>
                                            <p:tgtEl>
                                              <p:spTgt spid="16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53333">
                                      <p:stCondLst>
                                        <p:cond delay="250"/>
                                      </p:stCondLst>
                                      <p:childTnLst>
                                        <p:set>
                                          <p:cBhvr>
                                            <p:cTn id="58" dur="1" fill="hold">
                                              <p:stCondLst>
                                                <p:cond delay="0"/>
                                              </p:stCondLst>
                                            </p:cTn>
                                            <p:tgtEl>
                                              <p:spTgt spid="171"/>
                                            </p:tgtEl>
                                            <p:attrNameLst>
                                              <p:attrName>style.visibility</p:attrName>
                                            </p:attrNameLst>
                                          </p:cBhvr>
                                          <p:to>
                                            <p:strVal val="visible"/>
                                          </p:to>
                                        </p:set>
                                        <p:anim calcmode="lin" valueType="num" p14:bounceEnd="53333">
                                          <p:cBhvr additive="base">
                                            <p:cTn id="59" dur="750" fill="hold"/>
                                            <p:tgtEl>
                                              <p:spTgt spid="171"/>
                                            </p:tgtEl>
                                            <p:attrNameLst>
                                              <p:attrName>ppt_x</p:attrName>
                                            </p:attrNameLst>
                                          </p:cBhvr>
                                          <p:tavLst>
                                            <p:tav tm="0">
                                              <p:val>
                                                <p:strVal val="0-#ppt_w/2"/>
                                              </p:val>
                                            </p:tav>
                                            <p:tav tm="100000">
                                              <p:val>
                                                <p:strVal val="#ppt_x"/>
                                              </p:val>
                                            </p:tav>
                                          </p:tavLst>
                                        </p:anim>
                                        <p:anim calcmode="lin" valueType="num" p14:bounceEnd="53333">
                                          <p:cBhvr additive="base">
                                            <p:cTn id="60" dur="750" fill="hold"/>
                                            <p:tgtEl>
                                              <p:spTgt spid="17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14:presetBounceEnd="53333">
                                      <p:stCondLst>
                                        <p:cond delay="250"/>
                                      </p:stCondLst>
                                      <p:childTnLst>
                                        <p:set>
                                          <p:cBhvr>
                                            <p:cTn id="62" dur="1" fill="hold">
                                              <p:stCondLst>
                                                <p:cond delay="0"/>
                                              </p:stCondLst>
                                            </p:cTn>
                                            <p:tgtEl>
                                              <p:spTgt spid="172"/>
                                            </p:tgtEl>
                                            <p:attrNameLst>
                                              <p:attrName>style.visibility</p:attrName>
                                            </p:attrNameLst>
                                          </p:cBhvr>
                                          <p:to>
                                            <p:strVal val="visible"/>
                                          </p:to>
                                        </p:set>
                                        <p:anim calcmode="lin" valueType="num" p14:bounceEnd="53333">
                                          <p:cBhvr additive="base">
                                            <p:cTn id="63" dur="750" fill="hold"/>
                                            <p:tgtEl>
                                              <p:spTgt spid="172"/>
                                            </p:tgtEl>
                                            <p:attrNameLst>
                                              <p:attrName>ppt_x</p:attrName>
                                            </p:attrNameLst>
                                          </p:cBhvr>
                                          <p:tavLst>
                                            <p:tav tm="0">
                                              <p:val>
                                                <p:strVal val="0-#ppt_w/2"/>
                                              </p:val>
                                            </p:tav>
                                            <p:tav tm="100000">
                                              <p:val>
                                                <p:strVal val="#ppt_x"/>
                                              </p:val>
                                            </p:tav>
                                          </p:tavLst>
                                        </p:anim>
                                        <p:anim calcmode="lin" valueType="num" p14:bounceEnd="53333">
                                          <p:cBhvr additive="base">
                                            <p:cTn id="64" dur="750" fill="hold"/>
                                            <p:tgtEl>
                                              <p:spTgt spid="17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53333">
                                      <p:stCondLst>
                                        <p:cond delay="250"/>
                                      </p:stCondLst>
                                      <p:childTnLst>
                                        <p:set>
                                          <p:cBhvr>
                                            <p:cTn id="66" dur="1" fill="hold">
                                              <p:stCondLst>
                                                <p:cond delay="0"/>
                                              </p:stCondLst>
                                            </p:cTn>
                                            <p:tgtEl>
                                              <p:spTgt spid="173"/>
                                            </p:tgtEl>
                                            <p:attrNameLst>
                                              <p:attrName>style.visibility</p:attrName>
                                            </p:attrNameLst>
                                          </p:cBhvr>
                                          <p:to>
                                            <p:strVal val="visible"/>
                                          </p:to>
                                        </p:set>
                                        <p:anim calcmode="lin" valueType="num" p14:bounceEnd="53333">
                                          <p:cBhvr additive="base">
                                            <p:cTn id="67" dur="750" fill="hold"/>
                                            <p:tgtEl>
                                              <p:spTgt spid="173"/>
                                            </p:tgtEl>
                                            <p:attrNameLst>
                                              <p:attrName>ppt_x</p:attrName>
                                            </p:attrNameLst>
                                          </p:cBhvr>
                                          <p:tavLst>
                                            <p:tav tm="0">
                                              <p:val>
                                                <p:strVal val="0-#ppt_w/2"/>
                                              </p:val>
                                            </p:tav>
                                            <p:tav tm="100000">
                                              <p:val>
                                                <p:strVal val="#ppt_x"/>
                                              </p:val>
                                            </p:tav>
                                          </p:tavLst>
                                        </p:anim>
                                        <p:anim calcmode="lin" valueType="num" p14:bounceEnd="53333">
                                          <p:cBhvr additive="base">
                                            <p:cTn id="68" dur="750" fill="hold"/>
                                            <p:tgtEl>
                                              <p:spTgt spid="17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14:presetBounceEnd="53333">
                                      <p:stCondLst>
                                        <p:cond delay="250"/>
                                      </p:stCondLst>
                                      <p:childTnLst>
                                        <p:set>
                                          <p:cBhvr>
                                            <p:cTn id="70" dur="1" fill="hold">
                                              <p:stCondLst>
                                                <p:cond delay="0"/>
                                              </p:stCondLst>
                                            </p:cTn>
                                            <p:tgtEl>
                                              <p:spTgt spid="174"/>
                                            </p:tgtEl>
                                            <p:attrNameLst>
                                              <p:attrName>style.visibility</p:attrName>
                                            </p:attrNameLst>
                                          </p:cBhvr>
                                          <p:to>
                                            <p:strVal val="visible"/>
                                          </p:to>
                                        </p:set>
                                        <p:anim calcmode="lin" valueType="num" p14:bounceEnd="53333">
                                          <p:cBhvr additive="base">
                                            <p:cTn id="71" dur="750" fill="hold"/>
                                            <p:tgtEl>
                                              <p:spTgt spid="174"/>
                                            </p:tgtEl>
                                            <p:attrNameLst>
                                              <p:attrName>ppt_x</p:attrName>
                                            </p:attrNameLst>
                                          </p:cBhvr>
                                          <p:tavLst>
                                            <p:tav tm="0">
                                              <p:val>
                                                <p:strVal val="0-#ppt_w/2"/>
                                              </p:val>
                                            </p:tav>
                                            <p:tav tm="100000">
                                              <p:val>
                                                <p:strVal val="#ppt_x"/>
                                              </p:val>
                                            </p:tav>
                                          </p:tavLst>
                                        </p:anim>
                                        <p:anim calcmode="lin" valueType="num" p14:bounceEnd="53333">
                                          <p:cBhvr additive="base">
                                            <p:cTn id="72" dur="750" fill="hold"/>
                                            <p:tgtEl>
                                              <p:spTgt spid="174"/>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14:presetBounceEnd="53333">
                                      <p:stCondLst>
                                        <p:cond delay="250"/>
                                      </p:stCondLst>
                                      <p:childTnLst>
                                        <p:set>
                                          <p:cBhvr>
                                            <p:cTn id="74" dur="1" fill="hold">
                                              <p:stCondLst>
                                                <p:cond delay="0"/>
                                              </p:stCondLst>
                                            </p:cTn>
                                            <p:tgtEl>
                                              <p:spTgt spid="176"/>
                                            </p:tgtEl>
                                            <p:attrNameLst>
                                              <p:attrName>style.visibility</p:attrName>
                                            </p:attrNameLst>
                                          </p:cBhvr>
                                          <p:to>
                                            <p:strVal val="visible"/>
                                          </p:to>
                                        </p:set>
                                        <p:anim calcmode="lin" valueType="num" p14:bounceEnd="53333">
                                          <p:cBhvr additive="base">
                                            <p:cTn id="75" dur="750" fill="hold"/>
                                            <p:tgtEl>
                                              <p:spTgt spid="176"/>
                                            </p:tgtEl>
                                            <p:attrNameLst>
                                              <p:attrName>ppt_x</p:attrName>
                                            </p:attrNameLst>
                                          </p:cBhvr>
                                          <p:tavLst>
                                            <p:tav tm="0">
                                              <p:val>
                                                <p:strVal val="0-#ppt_w/2"/>
                                              </p:val>
                                            </p:tav>
                                            <p:tav tm="100000">
                                              <p:val>
                                                <p:strVal val="#ppt_x"/>
                                              </p:val>
                                            </p:tav>
                                          </p:tavLst>
                                        </p:anim>
                                        <p:anim calcmode="lin" valueType="num" p14:bounceEnd="53333">
                                          <p:cBhvr additive="base">
                                            <p:cTn id="76" dur="750" fill="hold"/>
                                            <p:tgtEl>
                                              <p:spTgt spid="17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14:presetBounceEnd="53333">
                                      <p:stCondLst>
                                        <p:cond delay="250"/>
                                      </p:stCondLst>
                                      <p:childTnLst>
                                        <p:set>
                                          <p:cBhvr>
                                            <p:cTn id="78" dur="1" fill="hold">
                                              <p:stCondLst>
                                                <p:cond delay="0"/>
                                              </p:stCondLst>
                                            </p:cTn>
                                            <p:tgtEl>
                                              <p:spTgt spid="177"/>
                                            </p:tgtEl>
                                            <p:attrNameLst>
                                              <p:attrName>style.visibility</p:attrName>
                                            </p:attrNameLst>
                                          </p:cBhvr>
                                          <p:to>
                                            <p:strVal val="visible"/>
                                          </p:to>
                                        </p:set>
                                        <p:anim calcmode="lin" valueType="num" p14:bounceEnd="53333">
                                          <p:cBhvr additive="base">
                                            <p:cTn id="79" dur="750" fill="hold"/>
                                            <p:tgtEl>
                                              <p:spTgt spid="177"/>
                                            </p:tgtEl>
                                            <p:attrNameLst>
                                              <p:attrName>ppt_x</p:attrName>
                                            </p:attrNameLst>
                                          </p:cBhvr>
                                          <p:tavLst>
                                            <p:tav tm="0">
                                              <p:val>
                                                <p:strVal val="0-#ppt_w/2"/>
                                              </p:val>
                                            </p:tav>
                                            <p:tav tm="100000">
                                              <p:val>
                                                <p:strVal val="#ppt_x"/>
                                              </p:val>
                                            </p:tav>
                                          </p:tavLst>
                                        </p:anim>
                                        <p:anim calcmode="lin" valueType="num" p14:bounceEnd="53333">
                                          <p:cBhvr additive="base">
                                            <p:cTn id="80" dur="750" fill="hold"/>
                                            <p:tgtEl>
                                              <p:spTgt spid="17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14:presetBounceEnd="53333">
                                      <p:stCondLst>
                                        <p:cond delay="250"/>
                                      </p:stCondLst>
                                      <p:childTnLst>
                                        <p:set>
                                          <p:cBhvr>
                                            <p:cTn id="82" dur="1" fill="hold">
                                              <p:stCondLst>
                                                <p:cond delay="0"/>
                                              </p:stCondLst>
                                            </p:cTn>
                                            <p:tgtEl>
                                              <p:spTgt spid="180"/>
                                            </p:tgtEl>
                                            <p:attrNameLst>
                                              <p:attrName>style.visibility</p:attrName>
                                            </p:attrNameLst>
                                          </p:cBhvr>
                                          <p:to>
                                            <p:strVal val="visible"/>
                                          </p:to>
                                        </p:set>
                                        <p:anim calcmode="lin" valueType="num" p14:bounceEnd="53333">
                                          <p:cBhvr additive="base">
                                            <p:cTn id="83" dur="750" fill="hold"/>
                                            <p:tgtEl>
                                              <p:spTgt spid="180"/>
                                            </p:tgtEl>
                                            <p:attrNameLst>
                                              <p:attrName>ppt_x</p:attrName>
                                            </p:attrNameLst>
                                          </p:cBhvr>
                                          <p:tavLst>
                                            <p:tav tm="0">
                                              <p:val>
                                                <p:strVal val="0-#ppt_w/2"/>
                                              </p:val>
                                            </p:tav>
                                            <p:tav tm="100000">
                                              <p:val>
                                                <p:strVal val="#ppt_x"/>
                                              </p:val>
                                            </p:tav>
                                          </p:tavLst>
                                        </p:anim>
                                        <p:anim calcmode="lin" valueType="num" p14:bounceEnd="53333">
                                          <p:cBhvr additive="base">
                                            <p:cTn id="84" dur="750" fill="hold"/>
                                            <p:tgtEl>
                                              <p:spTgt spid="18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53333">
                                      <p:stCondLst>
                                        <p:cond delay="250"/>
                                      </p:stCondLst>
                                      <p:childTnLst>
                                        <p:set>
                                          <p:cBhvr>
                                            <p:cTn id="86" dur="1" fill="hold">
                                              <p:stCondLst>
                                                <p:cond delay="0"/>
                                              </p:stCondLst>
                                            </p:cTn>
                                            <p:tgtEl>
                                              <p:spTgt spid="181"/>
                                            </p:tgtEl>
                                            <p:attrNameLst>
                                              <p:attrName>style.visibility</p:attrName>
                                            </p:attrNameLst>
                                          </p:cBhvr>
                                          <p:to>
                                            <p:strVal val="visible"/>
                                          </p:to>
                                        </p:set>
                                        <p:anim calcmode="lin" valueType="num" p14:bounceEnd="53333">
                                          <p:cBhvr additive="base">
                                            <p:cTn id="87" dur="750" fill="hold"/>
                                            <p:tgtEl>
                                              <p:spTgt spid="181"/>
                                            </p:tgtEl>
                                            <p:attrNameLst>
                                              <p:attrName>ppt_x</p:attrName>
                                            </p:attrNameLst>
                                          </p:cBhvr>
                                          <p:tavLst>
                                            <p:tav tm="0">
                                              <p:val>
                                                <p:strVal val="0-#ppt_w/2"/>
                                              </p:val>
                                            </p:tav>
                                            <p:tav tm="100000">
                                              <p:val>
                                                <p:strVal val="#ppt_x"/>
                                              </p:val>
                                            </p:tav>
                                          </p:tavLst>
                                        </p:anim>
                                        <p:anim calcmode="lin" valueType="num" p14:bounceEnd="53333">
                                          <p:cBhvr additive="base">
                                            <p:cTn id="88" dur="750" fill="hold"/>
                                            <p:tgtEl>
                                              <p:spTgt spid="181"/>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14:presetBounceEnd="53333">
                                      <p:stCondLst>
                                        <p:cond delay="250"/>
                                      </p:stCondLst>
                                      <p:childTnLst>
                                        <p:set>
                                          <p:cBhvr>
                                            <p:cTn id="90" dur="1" fill="hold">
                                              <p:stCondLst>
                                                <p:cond delay="0"/>
                                              </p:stCondLst>
                                            </p:cTn>
                                            <p:tgtEl>
                                              <p:spTgt spid="182"/>
                                            </p:tgtEl>
                                            <p:attrNameLst>
                                              <p:attrName>style.visibility</p:attrName>
                                            </p:attrNameLst>
                                          </p:cBhvr>
                                          <p:to>
                                            <p:strVal val="visible"/>
                                          </p:to>
                                        </p:set>
                                        <p:anim calcmode="lin" valueType="num" p14:bounceEnd="53333">
                                          <p:cBhvr additive="base">
                                            <p:cTn id="91" dur="750" fill="hold"/>
                                            <p:tgtEl>
                                              <p:spTgt spid="182"/>
                                            </p:tgtEl>
                                            <p:attrNameLst>
                                              <p:attrName>ppt_x</p:attrName>
                                            </p:attrNameLst>
                                          </p:cBhvr>
                                          <p:tavLst>
                                            <p:tav tm="0">
                                              <p:val>
                                                <p:strVal val="0-#ppt_w/2"/>
                                              </p:val>
                                            </p:tav>
                                            <p:tav tm="100000">
                                              <p:val>
                                                <p:strVal val="#ppt_x"/>
                                              </p:val>
                                            </p:tav>
                                          </p:tavLst>
                                        </p:anim>
                                        <p:anim calcmode="lin" valueType="num" p14:bounceEnd="53333">
                                          <p:cBhvr additive="base">
                                            <p:cTn id="92" dur="750" fill="hold"/>
                                            <p:tgtEl>
                                              <p:spTgt spid="182"/>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14:presetBounceEnd="53333">
                                      <p:stCondLst>
                                        <p:cond delay="250"/>
                                      </p:stCondLst>
                                      <p:childTnLst>
                                        <p:set>
                                          <p:cBhvr>
                                            <p:cTn id="94" dur="1" fill="hold">
                                              <p:stCondLst>
                                                <p:cond delay="0"/>
                                              </p:stCondLst>
                                            </p:cTn>
                                            <p:tgtEl>
                                              <p:spTgt spid="183"/>
                                            </p:tgtEl>
                                            <p:attrNameLst>
                                              <p:attrName>style.visibility</p:attrName>
                                            </p:attrNameLst>
                                          </p:cBhvr>
                                          <p:to>
                                            <p:strVal val="visible"/>
                                          </p:to>
                                        </p:set>
                                        <p:anim calcmode="lin" valueType="num" p14:bounceEnd="53333">
                                          <p:cBhvr additive="base">
                                            <p:cTn id="95" dur="750" fill="hold"/>
                                            <p:tgtEl>
                                              <p:spTgt spid="183"/>
                                            </p:tgtEl>
                                            <p:attrNameLst>
                                              <p:attrName>ppt_x</p:attrName>
                                            </p:attrNameLst>
                                          </p:cBhvr>
                                          <p:tavLst>
                                            <p:tav tm="0">
                                              <p:val>
                                                <p:strVal val="0-#ppt_w/2"/>
                                              </p:val>
                                            </p:tav>
                                            <p:tav tm="100000">
                                              <p:val>
                                                <p:strVal val="#ppt_x"/>
                                              </p:val>
                                            </p:tav>
                                          </p:tavLst>
                                        </p:anim>
                                        <p:anim calcmode="lin" valueType="num" p14:bounceEnd="53333">
                                          <p:cBhvr additive="base">
                                            <p:cTn id="96" dur="750" fill="hold"/>
                                            <p:tgtEl>
                                              <p:spTgt spid="18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14:presetBounceEnd="53333">
                                      <p:stCondLst>
                                        <p:cond delay="250"/>
                                      </p:stCondLst>
                                      <p:childTnLst>
                                        <p:set>
                                          <p:cBhvr>
                                            <p:cTn id="98" dur="1" fill="hold">
                                              <p:stCondLst>
                                                <p:cond delay="0"/>
                                              </p:stCondLst>
                                            </p:cTn>
                                            <p:tgtEl>
                                              <p:spTgt spid="184"/>
                                            </p:tgtEl>
                                            <p:attrNameLst>
                                              <p:attrName>style.visibility</p:attrName>
                                            </p:attrNameLst>
                                          </p:cBhvr>
                                          <p:to>
                                            <p:strVal val="visible"/>
                                          </p:to>
                                        </p:set>
                                        <p:anim calcmode="lin" valueType="num" p14:bounceEnd="53333">
                                          <p:cBhvr additive="base">
                                            <p:cTn id="99" dur="750" fill="hold"/>
                                            <p:tgtEl>
                                              <p:spTgt spid="184"/>
                                            </p:tgtEl>
                                            <p:attrNameLst>
                                              <p:attrName>ppt_x</p:attrName>
                                            </p:attrNameLst>
                                          </p:cBhvr>
                                          <p:tavLst>
                                            <p:tav tm="0">
                                              <p:val>
                                                <p:strVal val="0-#ppt_w/2"/>
                                              </p:val>
                                            </p:tav>
                                            <p:tav tm="100000">
                                              <p:val>
                                                <p:strVal val="#ppt_x"/>
                                              </p:val>
                                            </p:tav>
                                          </p:tavLst>
                                        </p:anim>
                                        <p:anim calcmode="lin" valueType="num" p14:bounceEnd="53333">
                                          <p:cBhvr additive="base">
                                            <p:cTn id="100" dur="750" fill="hold"/>
                                            <p:tgtEl>
                                              <p:spTgt spid="18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14:presetBounceEnd="53333">
                                      <p:stCondLst>
                                        <p:cond delay="250"/>
                                      </p:stCondLst>
                                      <p:childTnLst>
                                        <p:set>
                                          <p:cBhvr>
                                            <p:cTn id="102" dur="1" fill="hold">
                                              <p:stCondLst>
                                                <p:cond delay="0"/>
                                              </p:stCondLst>
                                            </p:cTn>
                                            <p:tgtEl>
                                              <p:spTgt spid="185"/>
                                            </p:tgtEl>
                                            <p:attrNameLst>
                                              <p:attrName>style.visibility</p:attrName>
                                            </p:attrNameLst>
                                          </p:cBhvr>
                                          <p:to>
                                            <p:strVal val="visible"/>
                                          </p:to>
                                        </p:set>
                                        <p:anim calcmode="lin" valueType="num" p14:bounceEnd="53333">
                                          <p:cBhvr additive="base">
                                            <p:cTn id="103" dur="750" fill="hold"/>
                                            <p:tgtEl>
                                              <p:spTgt spid="185"/>
                                            </p:tgtEl>
                                            <p:attrNameLst>
                                              <p:attrName>ppt_x</p:attrName>
                                            </p:attrNameLst>
                                          </p:cBhvr>
                                          <p:tavLst>
                                            <p:tav tm="0">
                                              <p:val>
                                                <p:strVal val="0-#ppt_w/2"/>
                                              </p:val>
                                            </p:tav>
                                            <p:tav tm="100000">
                                              <p:val>
                                                <p:strVal val="#ppt_x"/>
                                              </p:val>
                                            </p:tav>
                                          </p:tavLst>
                                        </p:anim>
                                        <p:anim calcmode="lin" valueType="num" p14:bounceEnd="53333">
                                          <p:cBhvr additive="base">
                                            <p:cTn id="104" dur="750" fill="hold"/>
                                            <p:tgtEl>
                                              <p:spTgt spid="18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14:presetBounceEnd="53333">
                                      <p:stCondLst>
                                        <p:cond delay="250"/>
                                      </p:stCondLst>
                                      <p:childTnLst>
                                        <p:set>
                                          <p:cBhvr>
                                            <p:cTn id="106" dur="1" fill="hold">
                                              <p:stCondLst>
                                                <p:cond delay="0"/>
                                              </p:stCondLst>
                                            </p:cTn>
                                            <p:tgtEl>
                                              <p:spTgt spid="187"/>
                                            </p:tgtEl>
                                            <p:attrNameLst>
                                              <p:attrName>style.visibility</p:attrName>
                                            </p:attrNameLst>
                                          </p:cBhvr>
                                          <p:to>
                                            <p:strVal val="visible"/>
                                          </p:to>
                                        </p:set>
                                        <p:anim calcmode="lin" valueType="num" p14:bounceEnd="53333">
                                          <p:cBhvr additive="base">
                                            <p:cTn id="107" dur="750" fill="hold"/>
                                            <p:tgtEl>
                                              <p:spTgt spid="187"/>
                                            </p:tgtEl>
                                            <p:attrNameLst>
                                              <p:attrName>ppt_x</p:attrName>
                                            </p:attrNameLst>
                                          </p:cBhvr>
                                          <p:tavLst>
                                            <p:tav tm="0">
                                              <p:val>
                                                <p:strVal val="0-#ppt_w/2"/>
                                              </p:val>
                                            </p:tav>
                                            <p:tav tm="100000">
                                              <p:val>
                                                <p:strVal val="#ppt_x"/>
                                              </p:val>
                                            </p:tav>
                                          </p:tavLst>
                                        </p:anim>
                                        <p:anim calcmode="lin" valueType="num" p14:bounceEnd="53333">
                                          <p:cBhvr additive="base">
                                            <p:cTn id="108" dur="750" fill="hold"/>
                                            <p:tgtEl>
                                              <p:spTgt spid="18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14:presetBounceEnd="53333">
                                      <p:stCondLst>
                                        <p:cond delay="250"/>
                                      </p:stCondLst>
                                      <p:childTnLst>
                                        <p:set>
                                          <p:cBhvr>
                                            <p:cTn id="110" dur="1" fill="hold">
                                              <p:stCondLst>
                                                <p:cond delay="0"/>
                                              </p:stCondLst>
                                            </p:cTn>
                                            <p:tgtEl>
                                              <p:spTgt spid="190"/>
                                            </p:tgtEl>
                                            <p:attrNameLst>
                                              <p:attrName>style.visibility</p:attrName>
                                            </p:attrNameLst>
                                          </p:cBhvr>
                                          <p:to>
                                            <p:strVal val="visible"/>
                                          </p:to>
                                        </p:set>
                                        <p:anim calcmode="lin" valueType="num" p14:bounceEnd="53333">
                                          <p:cBhvr additive="base">
                                            <p:cTn id="111" dur="750" fill="hold"/>
                                            <p:tgtEl>
                                              <p:spTgt spid="190"/>
                                            </p:tgtEl>
                                            <p:attrNameLst>
                                              <p:attrName>ppt_x</p:attrName>
                                            </p:attrNameLst>
                                          </p:cBhvr>
                                          <p:tavLst>
                                            <p:tav tm="0">
                                              <p:val>
                                                <p:strVal val="0-#ppt_w/2"/>
                                              </p:val>
                                            </p:tav>
                                            <p:tav tm="100000">
                                              <p:val>
                                                <p:strVal val="#ppt_x"/>
                                              </p:val>
                                            </p:tav>
                                          </p:tavLst>
                                        </p:anim>
                                        <p:anim calcmode="lin" valueType="num" p14:bounceEnd="53333">
                                          <p:cBhvr additive="base">
                                            <p:cTn id="112" dur="750" fill="hold"/>
                                            <p:tgtEl>
                                              <p:spTgt spid="190"/>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14:presetBounceEnd="53333">
                                      <p:stCondLst>
                                        <p:cond delay="250"/>
                                      </p:stCondLst>
                                      <p:childTnLst>
                                        <p:set>
                                          <p:cBhvr>
                                            <p:cTn id="114" dur="1" fill="hold">
                                              <p:stCondLst>
                                                <p:cond delay="0"/>
                                              </p:stCondLst>
                                            </p:cTn>
                                            <p:tgtEl>
                                              <p:spTgt spid="191"/>
                                            </p:tgtEl>
                                            <p:attrNameLst>
                                              <p:attrName>style.visibility</p:attrName>
                                            </p:attrNameLst>
                                          </p:cBhvr>
                                          <p:to>
                                            <p:strVal val="visible"/>
                                          </p:to>
                                        </p:set>
                                        <p:anim calcmode="lin" valueType="num" p14:bounceEnd="53333">
                                          <p:cBhvr additive="base">
                                            <p:cTn id="115" dur="750" fill="hold"/>
                                            <p:tgtEl>
                                              <p:spTgt spid="191"/>
                                            </p:tgtEl>
                                            <p:attrNameLst>
                                              <p:attrName>ppt_x</p:attrName>
                                            </p:attrNameLst>
                                          </p:cBhvr>
                                          <p:tavLst>
                                            <p:tav tm="0">
                                              <p:val>
                                                <p:strVal val="0-#ppt_w/2"/>
                                              </p:val>
                                            </p:tav>
                                            <p:tav tm="100000">
                                              <p:val>
                                                <p:strVal val="#ppt_x"/>
                                              </p:val>
                                            </p:tav>
                                          </p:tavLst>
                                        </p:anim>
                                        <p:anim calcmode="lin" valueType="num" p14:bounceEnd="53333">
                                          <p:cBhvr additive="base">
                                            <p:cTn id="116" dur="750" fill="hold"/>
                                            <p:tgtEl>
                                              <p:spTgt spid="191"/>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14:presetBounceEnd="53333">
                                      <p:stCondLst>
                                        <p:cond delay="250"/>
                                      </p:stCondLst>
                                      <p:childTnLst>
                                        <p:set>
                                          <p:cBhvr>
                                            <p:cTn id="118" dur="1" fill="hold">
                                              <p:stCondLst>
                                                <p:cond delay="0"/>
                                              </p:stCondLst>
                                            </p:cTn>
                                            <p:tgtEl>
                                              <p:spTgt spid="192"/>
                                            </p:tgtEl>
                                            <p:attrNameLst>
                                              <p:attrName>style.visibility</p:attrName>
                                            </p:attrNameLst>
                                          </p:cBhvr>
                                          <p:to>
                                            <p:strVal val="visible"/>
                                          </p:to>
                                        </p:set>
                                        <p:anim calcmode="lin" valueType="num" p14:bounceEnd="53333">
                                          <p:cBhvr additive="base">
                                            <p:cTn id="119" dur="750" fill="hold"/>
                                            <p:tgtEl>
                                              <p:spTgt spid="192"/>
                                            </p:tgtEl>
                                            <p:attrNameLst>
                                              <p:attrName>ppt_x</p:attrName>
                                            </p:attrNameLst>
                                          </p:cBhvr>
                                          <p:tavLst>
                                            <p:tav tm="0">
                                              <p:val>
                                                <p:strVal val="0-#ppt_w/2"/>
                                              </p:val>
                                            </p:tav>
                                            <p:tav tm="100000">
                                              <p:val>
                                                <p:strVal val="#ppt_x"/>
                                              </p:val>
                                            </p:tav>
                                          </p:tavLst>
                                        </p:anim>
                                        <p:anim calcmode="lin" valueType="num" p14:bounceEnd="53333">
                                          <p:cBhvr additive="base">
                                            <p:cTn id="120" dur="750" fill="hold"/>
                                            <p:tgtEl>
                                              <p:spTgt spid="192"/>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14:presetBounceEnd="53333">
                                      <p:stCondLst>
                                        <p:cond delay="250"/>
                                      </p:stCondLst>
                                      <p:childTnLst>
                                        <p:set>
                                          <p:cBhvr>
                                            <p:cTn id="122" dur="1" fill="hold">
                                              <p:stCondLst>
                                                <p:cond delay="0"/>
                                              </p:stCondLst>
                                            </p:cTn>
                                            <p:tgtEl>
                                              <p:spTgt spid="193"/>
                                            </p:tgtEl>
                                            <p:attrNameLst>
                                              <p:attrName>style.visibility</p:attrName>
                                            </p:attrNameLst>
                                          </p:cBhvr>
                                          <p:to>
                                            <p:strVal val="visible"/>
                                          </p:to>
                                        </p:set>
                                        <p:anim calcmode="lin" valueType="num" p14:bounceEnd="53333">
                                          <p:cBhvr additive="base">
                                            <p:cTn id="123" dur="750" fill="hold"/>
                                            <p:tgtEl>
                                              <p:spTgt spid="193"/>
                                            </p:tgtEl>
                                            <p:attrNameLst>
                                              <p:attrName>ppt_x</p:attrName>
                                            </p:attrNameLst>
                                          </p:cBhvr>
                                          <p:tavLst>
                                            <p:tav tm="0">
                                              <p:val>
                                                <p:strVal val="0-#ppt_w/2"/>
                                              </p:val>
                                            </p:tav>
                                            <p:tav tm="100000">
                                              <p:val>
                                                <p:strVal val="#ppt_x"/>
                                              </p:val>
                                            </p:tav>
                                          </p:tavLst>
                                        </p:anim>
                                        <p:anim calcmode="lin" valueType="num" p14:bounceEnd="53333">
                                          <p:cBhvr additive="base">
                                            <p:cTn id="124" dur="750" fill="hold"/>
                                            <p:tgtEl>
                                              <p:spTgt spid="193"/>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14:presetBounceEnd="53333">
                                      <p:stCondLst>
                                        <p:cond delay="250"/>
                                      </p:stCondLst>
                                      <p:childTnLst>
                                        <p:set>
                                          <p:cBhvr>
                                            <p:cTn id="126" dur="1" fill="hold">
                                              <p:stCondLst>
                                                <p:cond delay="0"/>
                                              </p:stCondLst>
                                            </p:cTn>
                                            <p:tgtEl>
                                              <p:spTgt spid="194"/>
                                            </p:tgtEl>
                                            <p:attrNameLst>
                                              <p:attrName>style.visibility</p:attrName>
                                            </p:attrNameLst>
                                          </p:cBhvr>
                                          <p:to>
                                            <p:strVal val="visible"/>
                                          </p:to>
                                        </p:set>
                                        <p:anim calcmode="lin" valueType="num" p14:bounceEnd="53333">
                                          <p:cBhvr additive="base">
                                            <p:cTn id="127" dur="750" fill="hold"/>
                                            <p:tgtEl>
                                              <p:spTgt spid="194"/>
                                            </p:tgtEl>
                                            <p:attrNameLst>
                                              <p:attrName>ppt_x</p:attrName>
                                            </p:attrNameLst>
                                          </p:cBhvr>
                                          <p:tavLst>
                                            <p:tav tm="0">
                                              <p:val>
                                                <p:strVal val="0-#ppt_w/2"/>
                                              </p:val>
                                            </p:tav>
                                            <p:tav tm="100000">
                                              <p:val>
                                                <p:strVal val="#ppt_x"/>
                                              </p:val>
                                            </p:tav>
                                          </p:tavLst>
                                        </p:anim>
                                        <p:anim calcmode="lin" valueType="num" p14:bounceEnd="53333">
                                          <p:cBhvr additive="base">
                                            <p:cTn id="128" dur="750" fill="hold"/>
                                            <p:tgtEl>
                                              <p:spTgt spid="194"/>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14:presetBounceEnd="53333">
                                      <p:stCondLst>
                                        <p:cond delay="250"/>
                                      </p:stCondLst>
                                      <p:childTnLst>
                                        <p:set>
                                          <p:cBhvr>
                                            <p:cTn id="130" dur="1" fill="hold">
                                              <p:stCondLst>
                                                <p:cond delay="0"/>
                                              </p:stCondLst>
                                            </p:cTn>
                                            <p:tgtEl>
                                              <p:spTgt spid="195"/>
                                            </p:tgtEl>
                                            <p:attrNameLst>
                                              <p:attrName>style.visibility</p:attrName>
                                            </p:attrNameLst>
                                          </p:cBhvr>
                                          <p:to>
                                            <p:strVal val="visible"/>
                                          </p:to>
                                        </p:set>
                                        <p:anim calcmode="lin" valueType="num" p14:bounceEnd="53333">
                                          <p:cBhvr additive="base">
                                            <p:cTn id="131" dur="750" fill="hold"/>
                                            <p:tgtEl>
                                              <p:spTgt spid="195"/>
                                            </p:tgtEl>
                                            <p:attrNameLst>
                                              <p:attrName>ppt_x</p:attrName>
                                            </p:attrNameLst>
                                          </p:cBhvr>
                                          <p:tavLst>
                                            <p:tav tm="0">
                                              <p:val>
                                                <p:strVal val="0-#ppt_w/2"/>
                                              </p:val>
                                            </p:tav>
                                            <p:tav tm="100000">
                                              <p:val>
                                                <p:strVal val="#ppt_x"/>
                                              </p:val>
                                            </p:tav>
                                          </p:tavLst>
                                        </p:anim>
                                        <p:anim calcmode="lin" valueType="num" p14:bounceEnd="53333">
                                          <p:cBhvr additive="base">
                                            <p:cTn id="132" dur="750" fill="hold"/>
                                            <p:tgtEl>
                                              <p:spTgt spid="195"/>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14:presetBounceEnd="53333">
                                      <p:stCondLst>
                                        <p:cond delay="250"/>
                                      </p:stCondLst>
                                      <p:childTnLst>
                                        <p:set>
                                          <p:cBhvr>
                                            <p:cTn id="134" dur="1" fill="hold">
                                              <p:stCondLst>
                                                <p:cond delay="0"/>
                                              </p:stCondLst>
                                            </p:cTn>
                                            <p:tgtEl>
                                              <p:spTgt spid="196"/>
                                            </p:tgtEl>
                                            <p:attrNameLst>
                                              <p:attrName>style.visibility</p:attrName>
                                            </p:attrNameLst>
                                          </p:cBhvr>
                                          <p:to>
                                            <p:strVal val="visible"/>
                                          </p:to>
                                        </p:set>
                                        <p:anim calcmode="lin" valueType="num" p14:bounceEnd="53333">
                                          <p:cBhvr additive="base">
                                            <p:cTn id="135" dur="750" fill="hold"/>
                                            <p:tgtEl>
                                              <p:spTgt spid="196"/>
                                            </p:tgtEl>
                                            <p:attrNameLst>
                                              <p:attrName>ppt_x</p:attrName>
                                            </p:attrNameLst>
                                          </p:cBhvr>
                                          <p:tavLst>
                                            <p:tav tm="0">
                                              <p:val>
                                                <p:strVal val="0-#ppt_w/2"/>
                                              </p:val>
                                            </p:tav>
                                            <p:tav tm="100000">
                                              <p:val>
                                                <p:strVal val="#ppt_x"/>
                                              </p:val>
                                            </p:tav>
                                          </p:tavLst>
                                        </p:anim>
                                        <p:anim calcmode="lin" valueType="num" p14:bounceEnd="53333">
                                          <p:cBhvr additive="base">
                                            <p:cTn id="136" dur="750" fill="hold"/>
                                            <p:tgtEl>
                                              <p:spTgt spid="196"/>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14:presetBounceEnd="53333">
                                      <p:stCondLst>
                                        <p:cond delay="250"/>
                                      </p:stCondLst>
                                      <p:childTnLst>
                                        <p:set>
                                          <p:cBhvr>
                                            <p:cTn id="138" dur="1" fill="hold">
                                              <p:stCondLst>
                                                <p:cond delay="0"/>
                                              </p:stCondLst>
                                            </p:cTn>
                                            <p:tgtEl>
                                              <p:spTgt spid="197"/>
                                            </p:tgtEl>
                                            <p:attrNameLst>
                                              <p:attrName>style.visibility</p:attrName>
                                            </p:attrNameLst>
                                          </p:cBhvr>
                                          <p:to>
                                            <p:strVal val="visible"/>
                                          </p:to>
                                        </p:set>
                                        <p:anim calcmode="lin" valueType="num" p14:bounceEnd="53333">
                                          <p:cBhvr additive="base">
                                            <p:cTn id="139" dur="750" fill="hold"/>
                                            <p:tgtEl>
                                              <p:spTgt spid="197"/>
                                            </p:tgtEl>
                                            <p:attrNameLst>
                                              <p:attrName>ppt_x</p:attrName>
                                            </p:attrNameLst>
                                          </p:cBhvr>
                                          <p:tavLst>
                                            <p:tav tm="0">
                                              <p:val>
                                                <p:strVal val="0-#ppt_w/2"/>
                                              </p:val>
                                            </p:tav>
                                            <p:tav tm="100000">
                                              <p:val>
                                                <p:strVal val="#ppt_x"/>
                                              </p:val>
                                            </p:tav>
                                          </p:tavLst>
                                        </p:anim>
                                        <p:anim calcmode="lin" valueType="num" p14:bounceEnd="53333">
                                          <p:cBhvr additive="base">
                                            <p:cTn id="140" dur="750" fill="hold"/>
                                            <p:tgtEl>
                                              <p:spTgt spid="197"/>
                                            </p:tgtEl>
                                            <p:attrNameLst>
                                              <p:attrName>ppt_y</p:attrName>
                                            </p:attrNameLst>
                                          </p:cBhvr>
                                          <p:tavLst>
                                            <p:tav tm="0">
                                              <p:val>
                                                <p:strVal val="#ppt_y"/>
                                              </p:val>
                                            </p:tav>
                                            <p:tav tm="100000">
                                              <p:val>
                                                <p:strVal val="#ppt_y"/>
                                              </p:val>
                                            </p:tav>
                                          </p:tavLst>
                                        </p:anim>
                                      </p:childTnLst>
                                    </p:cTn>
                                  </p:par>
                                  <p:par>
                                    <p:cTn id="141" presetID="2" presetClass="entr" presetSubtype="8" fill="hold" nodeType="withEffect" p14:presetBounceEnd="53333">
                                      <p:stCondLst>
                                        <p:cond delay="250"/>
                                      </p:stCondLst>
                                      <p:childTnLst>
                                        <p:set>
                                          <p:cBhvr>
                                            <p:cTn id="142" dur="1" fill="hold">
                                              <p:stCondLst>
                                                <p:cond delay="0"/>
                                              </p:stCondLst>
                                            </p:cTn>
                                            <p:tgtEl>
                                              <p:spTgt spid="199"/>
                                            </p:tgtEl>
                                            <p:attrNameLst>
                                              <p:attrName>style.visibility</p:attrName>
                                            </p:attrNameLst>
                                          </p:cBhvr>
                                          <p:to>
                                            <p:strVal val="visible"/>
                                          </p:to>
                                        </p:set>
                                        <p:anim calcmode="lin" valueType="num" p14:bounceEnd="53333">
                                          <p:cBhvr additive="base">
                                            <p:cTn id="143" dur="750" fill="hold"/>
                                            <p:tgtEl>
                                              <p:spTgt spid="199"/>
                                            </p:tgtEl>
                                            <p:attrNameLst>
                                              <p:attrName>ppt_x</p:attrName>
                                            </p:attrNameLst>
                                          </p:cBhvr>
                                          <p:tavLst>
                                            <p:tav tm="0">
                                              <p:val>
                                                <p:strVal val="0-#ppt_w/2"/>
                                              </p:val>
                                            </p:tav>
                                            <p:tav tm="100000">
                                              <p:val>
                                                <p:strVal val="#ppt_x"/>
                                              </p:val>
                                            </p:tav>
                                          </p:tavLst>
                                        </p:anim>
                                        <p:anim calcmode="lin" valueType="num" p14:bounceEnd="53333">
                                          <p:cBhvr additive="base">
                                            <p:cTn id="144" dur="750" fill="hold"/>
                                            <p:tgtEl>
                                              <p:spTgt spid="199"/>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14:presetBounceEnd="53333">
                                      <p:stCondLst>
                                        <p:cond delay="250"/>
                                      </p:stCondLst>
                                      <p:childTnLst>
                                        <p:set>
                                          <p:cBhvr>
                                            <p:cTn id="146" dur="1" fill="hold">
                                              <p:stCondLst>
                                                <p:cond delay="0"/>
                                              </p:stCondLst>
                                            </p:cTn>
                                            <p:tgtEl>
                                              <p:spTgt spid="202"/>
                                            </p:tgtEl>
                                            <p:attrNameLst>
                                              <p:attrName>style.visibility</p:attrName>
                                            </p:attrNameLst>
                                          </p:cBhvr>
                                          <p:to>
                                            <p:strVal val="visible"/>
                                          </p:to>
                                        </p:set>
                                        <p:anim calcmode="lin" valueType="num" p14:bounceEnd="53333">
                                          <p:cBhvr additive="base">
                                            <p:cTn id="147" dur="750" fill="hold"/>
                                            <p:tgtEl>
                                              <p:spTgt spid="202"/>
                                            </p:tgtEl>
                                            <p:attrNameLst>
                                              <p:attrName>ppt_x</p:attrName>
                                            </p:attrNameLst>
                                          </p:cBhvr>
                                          <p:tavLst>
                                            <p:tav tm="0">
                                              <p:val>
                                                <p:strVal val="0-#ppt_w/2"/>
                                              </p:val>
                                            </p:tav>
                                            <p:tav tm="100000">
                                              <p:val>
                                                <p:strVal val="#ppt_x"/>
                                              </p:val>
                                            </p:tav>
                                          </p:tavLst>
                                        </p:anim>
                                        <p:anim calcmode="lin" valueType="num" p14:bounceEnd="53333">
                                          <p:cBhvr additive="base">
                                            <p:cTn id="148" dur="750" fill="hold"/>
                                            <p:tgtEl>
                                              <p:spTgt spid="202"/>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14:presetBounceEnd="53333">
                                      <p:stCondLst>
                                        <p:cond delay="250"/>
                                      </p:stCondLst>
                                      <p:childTnLst>
                                        <p:set>
                                          <p:cBhvr>
                                            <p:cTn id="150" dur="1" fill="hold">
                                              <p:stCondLst>
                                                <p:cond delay="0"/>
                                              </p:stCondLst>
                                            </p:cTn>
                                            <p:tgtEl>
                                              <p:spTgt spid="203"/>
                                            </p:tgtEl>
                                            <p:attrNameLst>
                                              <p:attrName>style.visibility</p:attrName>
                                            </p:attrNameLst>
                                          </p:cBhvr>
                                          <p:to>
                                            <p:strVal val="visible"/>
                                          </p:to>
                                        </p:set>
                                        <p:anim calcmode="lin" valueType="num" p14:bounceEnd="53333">
                                          <p:cBhvr additive="base">
                                            <p:cTn id="151" dur="750" fill="hold"/>
                                            <p:tgtEl>
                                              <p:spTgt spid="203"/>
                                            </p:tgtEl>
                                            <p:attrNameLst>
                                              <p:attrName>ppt_x</p:attrName>
                                            </p:attrNameLst>
                                          </p:cBhvr>
                                          <p:tavLst>
                                            <p:tav tm="0">
                                              <p:val>
                                                <p:strVal val="0-#ppt_w/2"/>
                                              </p:val>
                                            </p:tav>
                                            <p:tav tm="100000">
                                              <p:val>
                                                <p:strVal val="#ppt_x"/>
                                              </p:val>
                                            </p:tav>
                                          </p:tavLst>
                                        </p:anim>
                                        <p:anim calcmode="lin" valueType="num" p14:bounceEnd="53333">
                                          <p:cBhvr additive="base">
                                            <p:cTn id="152" dur="750" fill="hold"/>
                                            <p:tgtEl>
                                              <p:spTgt spid="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154" grpId="0" animBg="1"/>
          <p:bldP spid="158" grpId="0" animBg="1"/>
          <p:bldP spid="159" grpId="0" animBg="1"/>
          <p:bldP spid="160" grpId="0" animBg="1"/>
          <p:bldP spid="161" grpId="0" animBg="1"/>
          <p:bldP spid="162" grpId="0" animBg="1"/>
          <p:bldP spid="166" grpId="0" animBg="1"/>
          <p:bldP spid="167" grpId="0" animBg="1"/>
          <p:bldP spid="171" grpId="0" animBg="1"/>
          <p:bldP spid="172" grpId="0" animBg="1"/>
          <p:bldP spid="173" grpId="0" animBg="1"/>
          <p:bldP spid="174" grpId="0" animBg="1"/>
          <p:bldP spid="176" grpId="0" animBg="1"/>
          <p:bldP spid="177" grpId="0" animBg="1"/>
          <p:bldP spid="180" grpId="0" animBg="1"/>
          <p:bldP spid="181" grpId="0" animBg="1"/>
          <p:bldP spid="182" grpId="0" animBg="1"/>
          <p:bldP spid="183" grpId="0" animBg="1"/>
          <p:bldP spid="184" grpId="0" animBg="1"/>
          <p:bldP spid="185" grpId="0" animBg="1"/>
          <p:bldP spid="190" grpId="0" animBg="1"/>
          <p:bldP spid="191" grpId="0" animBg="1"/>
          <p:bldP spid="192" grpId="0" animBg="1"/>
          <p:bldP spid="193" grpId="0" animBg="1"/>
          <p:bldP spid="194" grpId="0" animBg="1"/>
          <p:bldP spid="195" grpId="0" animBg="1"/>
          <p:bldP spid="196" grpId="0" animBg="1"/>
          <p:bldP spid="197" grpId="0" animBg="1"/>
          <p:bldP spid="202" grpId="0" animBg="1"/>
          <p:bldP spid="20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0-#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par>
                                    <p:cTn id="17" presetID="2" presetClass="entr" presetSubtype="8" fill="hold" grpId="0" nodeType="withEffect">
                                      <p:stCondLst>
                                        <p:cond delay="250"/>
                                      </p:stCondLst>
                                      <p:childTnLst>
                                        <p:set>
                                          <p:cBhvr>
                                            <p:cTn id="18" dur="1" fill="hold">
                                              <p:stCondLst>
                                                <p:cond delay="0"/>
                                              </p:stCondLst>
                                            </p:cTn>
                                            <p:tgtEl>
                                              <p:spTgt spid="154"/>
                                            </p:tgtEl>
                                            <p:attrNameLst>
                                              <p:attrName>style.visibility</p:attrName>
                                            </p:attrNameLst>
                                          </p:cBhvr>
                                          <p:to>
                                            <p:strVal val="visible"/>
                                          </p:to>
                                        </p:set>
                                        <p:anim calcmode="lin" valueType="num">
                                          <p:cBhvr additive="base">
                                            <p:cTn id="19" dur="750" fill="hold"/>
                                            <p:tgtEl>
                                              <p:spTgt spid="154"/>
                                            </p:tgtEl>
                                            <p:attrNameLst>
                                              <p:attrName>ppt_x</p:attrName>
                                            </p:attrNameLst>
                                          </p:cBhvr>
                                          <p:tavLst>
                                            <p:tav tm="0">
                                              <p:val>
                                                <p:strVal val="0-#ppt_w/2"/>
                                              </p:val>
                                            </p:tav>
                                            <p:tav tm="100000">
                                              <p:val>
                                                <p:strVal val="#ppt_x"/>
                                              </p:val>
                                            </p:tav>
                                          </p:tavLst>
                                        </p:anim>
                                        <p:anim calcmode="lin" valueType="num">
                                          <p:cBhvr additive="base">
                                            <p:cTn id="20" dur="750" fill="hold"/>
                                            <p:tgtEl>
                                              <p:spTgt spid="15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50"/>
                                      </p:stCondLst>
                                      <p:childTnLst>
                                        <p:set>
                                          <p:cBhvr>
                                            <p:cTn id="22" dur="1" fill="hold">
                                              <p:stCondLst>
                                                <p:cond delay="0"/>
                                              </p:stCondLst>
                                            </p:cTn>
                                            <p:tgtEl>
                                              <p:spTgt spid="155"/>
                                            </p:tgtEl>
                                            <p:attrNameLst>
                                              <p:attrName>style.visibility</p:attrName>
                                            </p:attrNameLst>
                                          </p:cBhvr>
                                          <p:to>
                                            <p:strVal val="visible"/>
                                          </p:to>
                                        </p:set>
                                        <p:anim calcmode="lin" valueType="num">
                                          <p:cBhvr additive="base">
                                            <p:cTn id="23" dur="750" fill="hold"/>
                                            <p:tgtEl>
                                              <p:spTgt spid="155"/>
                                            </p:tgtEl>
                                            <p:attrNameLst>
                                              <p:attrName>ppt_x</p:attrName>
                                            </p:attrNameLst>
                                          </p:cBhvr>
                                          <p:tavLst>
                                            <p:tav tm="0">
                                              <p:val>
                                                <p:strVal val="0-#ppt_w/2"/>
                                              </p:val>
                                            </p:tav>
                                            <p:tav tm="100000">
                                              <p:val>
                                                <p:strVal val="#ppt_x"/>
                                              </p:val>
                                            </p:tav>
                                          </p:tavLst>
                                        </p:anim>
                                        <p:anim calcmode="lin" valueType="num">
                                          <p:cBhvr additive="base">
                                            <p:cTn id="24" dur="750" fill="hold"/>
                                            <p:tgtEl>
                                              <p:spTgt spid="15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158"/>
                                            </p:tgtEl>
                                            <p:attrNameLst>
                                              <p:attrName>style.visibility</p:attrName>
                                            </p:attrNameLst>
                                          </p:cBhvr>
                                          <p:to>
                                            <p:strVal val="visible"/>
                                          </p:to>
                                        </p:set>
                                        <p:anim calcmode="lin" valueType="num">
                                          <p:cBhvr additive="base">
                                            <p:cTn id="27" dur="750" fill="hold"/>
                                            <p:tgtEl>
                                              <p:spTgt spid="158"/>
                                            </p:tgtEl>
                                            <p:attrNameLst>
                                              <p:attrName>ppt_x</p:attrName>
                                            </p:attrNameLst>
                                          </p:cBhvr>
                                          <p:tavLst>
                                            <p:tav tm="0">
                                              <p:val>
                                                <p:strVal val="0-#ppt_w/2"/>
                                              </p:val>
                                            </p:tav>
                                            <p:tav tm="100000">
                                              <p:val>
                                                <p:strVal val="#ppt_x"/>
                                              </p:val>
                                            </p:tav>
                                          </p:tavLst>
                                        </p:anim>
                                        <p:anim calcmode="lin" valueType="num">
                                          <p:cBhvr additive="base">
                                            <p:cTn id="28" dur="750" fill="hold"/>
                                            <p:tgtEl>
                                              <p:spTgt spid="1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159"/>
                                            </p:tgtEl>
                                            <p:attrNameLst>
                                              <p:attrName>style.visibility</p:attrName>
                                            </p:attrNameLst>
                                          </p:cBhvr>
                                          <p:to>
                                            <p:strVal val="visible"/>
                                          </p:to>
                                        </p:set>
                                        <p:anim calcmode="lin" valueType="num">
                                          <p:cBhvr additive="base">
                                            <p:cTn id="31" dur="750" fill="hold"/>
                                            <p:tgtEl>
                                              <p:spTgt spid="159"/>
                                            </p:tgtEl>
                                            <p:attrNameLst>
                                              <p:attrName>ppt_x</p:attrName>
                                            </p:attrNameLst>
                                          </p:cBhvr>
                                          <p:tavLst>
                                            <p:tav tm="0">
                                              <p:val>
                                                <p:strVal val="0-#ppt_w/2"/>
                                              </p:val>
                                            </p:tav>
                                            <p:tav tm="100000">
                                              <p:val>
                                                <p:strVal val="#ppt_x"/>
                                              </p:val>
                                            </p:tav>
                                          </p:tavLst>
                                        </p:anim>
                                        <p:anim calcmode="lin" valueType="num">
                                          <p:cBhvr additive="base">
                                            <p:cTn id="32" dur="750" fill="hold"/>
                                            <p:tgtEl>
                                              <p:spTgt spid="1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160"/>
                                            </p:tgtEl>
                                            <p:attrNameLst>
                                              <p:attrName>style.visibility</p:attrName>
                                            </p:attrNameLst>
                                          </p:cBhvr>
                                          <p:to>
                                            <p:strVal val="visible"/>
                                          </p:to>
                                        </p:set>
                                        <p:anim calcmode="lin" valueType="num">
                                          <p:cBhvr additive="base">
                                            <p:cTn id="35" dur="750" fill="hold"/>
                                            <p:tgtEl>
                                              <p:spTgt spid="160"/>
                                            </p:tgtEl>
                                            <p:attrNameLst>
                                              <p:attrName>ppt_x</p:attrName>
                                            </p:attrNameLst>
                                          </p:cBhvr>
                                          <p:tavLst>
                                            <p:tav tm="0">
                                              <p:val>
                                                <p:strVal val="0-#ppt_w/2"/>
                                              </p:val>
                                            </p:tav>
                                            <p:tav tm="100000">
                                              <p:val>
                                                <p:strVal val="#ppt_x"/>
                                              </p:val>
                                            </p:tav>
                                          </p:tavLst>
                                        </p:anim>
                                        <p:anim calcmode="lin" valueType="num">
                                          <p:cBhvr additive="base">
                                            <p:cTn id="36" dur="750" fill="hold"/>
                                            <p:tgtEl>
                                              <p:spTgt spid="1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
                                      </p:stCondLst>
                                      <p:childTnLst>
                                        <p:set>
                                          <p:cBhvr>
                                            <p:cTn id="38" dur="1" fill="hold">
                                              <p:stCondLst>
                                                <p:cond delay="0"/>
                                              </p:stCondLst>
                                            </p:cTn>
                                            <p:tgtEl>
                                              <p:spTgt spid="161"/>
                                            </p:tgtEl>
                                            <p:attrNameLst>
                                              <p:attrName>style.visibility</p:attrName>
                                            </p:attrNameLst>
                                          </p:cBhvr>
                                          <p:to>
                                            <p:strVal val="visible"/>
                                          </p:to>
                                        </p:set>
                                        <p:anim calcmode="lin" valueType="num">
                                          <p:cBhvr additive="base">
                                            <p:cTn id="39" dur="750" fill="hold"/>
                                            <p:tgtEl>
                                              <p:spTgt spid="161"/>
                                            </p:tgtEl>
                                            <p:attrNameLst>
                                              <p:attrName>ppt_x</p:attrName>
                                            </p:attrNameLst>
                                          </p:cBhvr>
                                          <p:tavLst>
                                            <p:tav tm="0">
                                              <p:val>
                                                <p:strVal val="0-#ppt_w/2"/>
                                              </p:val>
                                            </p:tav>
                                            <p:tav tm="100000">
                                              <p:val>
                                                <p:strVal val="#ppt_x"/>
                                              </p:val>
                                            </p:tav>
                                          </p:tavLst>
                                        </p:anim>
                                        <p:anim calcmode="lin" valueType="num">
                                          <p:cBhvr additive="base">
                                            <p:cTn id="40" dur="750" fill="hold"/>
                                            <p:tgtEl>
                                              <p:spTgt spid="16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50"/>
                                      </p:stCondLst>
                                      <p:childTnLst>
                                        <p:set>
                                          <p:cBhvr>
                                            <p:cTn id="42" dur="1" fill="hold">
                                              <p:stCondLst>
                                                <p:cond delay="0"/>
                                              </p:stCondLst>
                                            </p:cTn>
                                            <p:tgtEl>
                                              <p:spTgt spid="162"/>
                                            </p:tgtEl>
                                            <p:attrNameLst>
                                              <p:attrName>style.visibility</p:attrName>
                                            </p:attrNameLst>
                                          </p:cBhvr>
                                          <p:to>
                                            <p:strVal val="visible"/>
                                          </p:to>
                                        </p:set>
                                        <p:anim calcmode="lin" valueType="num">
                                          <p:cBhvr additive="base">
                                            <p:cTn id="43" dur="750" fill="hold"/>
                                            <p:tgtEl>
                                              <p:spTgt spid="162"/>
                                            </p:tgtEl>
                                            <p:attrNameLst>
                                              <p:attrName>ppt_x</p:attrName>
                                            </p:attrNameLst>
                                          </p:cBhvr>
                                          <p:tavLst>
                                            <p:tav tm="0">
                                              <p:val>
                                                <p:strVal val="0-#ppt_w/2"/>
                                              </p:val>
                                            </p:tav>
                                            <p:tav tm="100000">
                                              <p:val>
                                                <p:strVal val="#ppt_x"/>
                                              </p:val>
                                            </p:tav>
                                          </p:tavLst>
                                        </p:anim>
                                        <p:anim calcmode="lin" valueType="num">
                                          <p:cBhvr additive="base">
                                            <p:cTn id="44" dur="750" fill="hold"/>
                                            <p:tgtEl>
                                              <p:spTgt spid="16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
                                      </p:stCondLst>
                                      <p:childTnLst>
                                        <p:set>
                                          <p:cBhvr>
                                            <p:cTn id="46" dur="1" fill="hold">
                                              <p:stCondLst>
                                                <p:cond delay="0"/>
                                              </p:stCondLst>
                                            </p:cTn>
                                            <p:tgtEl>
                                              <p:spTgt spid="166"/>
                                            </p:tgtEl>
                                            <p:attrNameLst>
                                              <p:attrName>style.visibility</p:attrName>
                                            </p:attrNameLst>
                                          </p:cBhvr>
                                          <p:to>
                                            <p:strVal val="visible"/>
                                          </p:to>
                                        </p:set>
                                        <p:anim calcmode="lin" valueType="num">
                                          <p:cBhvr additive="base">
                                            <p:cTn id="47" dur="750" fill="hold"/>
                                            <p:tgtEl>
                                              <p:spTgt spid="166"/>
                                            </p:tgtEl>
                                            <p:attrNameLst>
                                              <p:attrName>ppt_x</p:attrName>
                                            </p:attrNameLst>
                                          </p:cBhvr>
                                          <p:tavLst>
                                            <p:tav tm="0">
                                              <p:val>
                                                <p:strVal val="0-#ppt_w/2"/>
                                              </p:val>
                                            </p:tav>
                                            <p:tav tm="100000">
                                              <p:val>
                                                <p:strVal val="#ppt_x"/>
                                              </p:val>
                                            </p:tav>
                                          </p:tavLst>
                                        </p:anim>
                                        <p:anim calcmode="lin" valueType="num">
                                          <p:cBhvr additive="base">
                                            <p:cTn id="48" dur="750" fill="hold"/>
                                            <p:tgtEl>
                                              <p:spTgt spid="16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250"/>
                                      </p:stCondLst>
                                      <p:childTnLst>
                                        <p:set>
                                          <p:cBhvr>
                                            <p:cTn id="50" dur="1" fill="hold">
                                              <p:stCondLst>
                                                <p:cond delay="0"/>
                                              </p:stCondLst>
                                            </p:cTn>
                                            <p:tgtEl>
                                              <p:spTgt spid="167"/>
                                            </p:tgtEl>
                                            <p:attrNameLst>
                                              <p:attrName>style.visibility</p:attrName>
                                            </p:attrNameLst>
                                          </p:cBhvr>
                                          <p:to>
                                            <p:strVal val="visible"/>
                                          </p:to>
                                        </p:set>
                                        <p:anim calcmode="lin" valueType="num">
                                          <p:cBhvr additive="base">
                                            <p:cTn id="51" dur="750" fill="hold"/>
                                            <p:tgtEl>
                                              <p:spTgt spid="167"/>
                                            </p:tgtEl>
                                            <p:attrNameLst>
                                              <p:attrName>ppt_x</p:attrName>
                                            </p:attrNameLst>
                                          </p:cBhvr>
                                          <p:tavLst>
                                            <p:tav tm="0">
                                              <p:val>
                                                <p:strVal val="0-#ppt_w/2"/>
                                              </p:val>
                                            </p:tav>
                                            <p:tav tm="100000">
                                              <p:val>
                                                <p:strVal val="#ppt_x"/>
                                              </p:val>
                                            </p:tav>
                                          </p:tavLst>
                                        </p:anim>
                                        <p:anim calcmode="lin" valueType="num">
                                          <p:cBhvr additive="base">
                                            <p:cTn id="52" dur="750" fill="hold"/>
                                            <p:tgtEl>
                                              <p:spTgt spid="167"/>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250"/>
                                      </p:stCondLst>
                                      <p:childTnLst>
                                        <p:set>
                                          <p:cBhvr>
                                            <p:cTn id="54" dur="1" fill="hold">
                                              <p:stCondLst>
                                                <p:cond delay="0"/>
                                              </p:stCondLst>
                                            </p:cTn>
                                            <p:tgtEl>
                                              <p:spTgt spid="168"/>
                                            </p:tgtEl>
                                            <p:attrNameLst>
                                              <p:attrName>style.visibility</p:attrName>
                                            </p:attrNameLst>
                                          </p:cBhvr>
                                          <p:to>
                                            <p:strVal val="visible"/>
                                          </p:to>
                                        </p:set>
                                        <p:anim calcmode="lin" valueType="num">
                                          <p:cBhvr additive="base">
                                            <p:cTn id="55" dur="750" fill="hold"/>
                                            <p:tgtEl>
                                              <p:spTgt spid="168"/>
                                            </p:tgtEl>
                                            <p:attrNameLst>
                                              <p:attrName>ppt_x</p:attrName>
                                            </p:attrNameLst>
                                          </p:cBhvr>
                                          <p:tavLst>
                                            <p:tav tm="0">
                                              <p:val>
                                                <p:strVal val="0-#ppt_w/2"/>
                                              </p:val>
                                            </p:tav>
                                            <p:tav tm="100000">
                                              <p:val>
                                                <p:strVal val="#ppt_x"/>
                                              </p:val>
                                            </p:tav>
                                          </p:tavLst>
                                        </p:anim>
                                        <p:anim calcmode="lin" valueType="num">
                                          <p:cBhvr additive="base">
                                            <p:cTn id="56" dur="750" fill="hold"/>
                                            <p:tgtEl>
                                              <p:spTgt spid="16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250"/>
                                      </p:stCondLst>
                                      <p:childTnLst>
                                        <p:set>
                                          <p:cBhvr>
                                            <p:cTn id="58" dur="1" fill="hold">
                                              <p:stCondLst>
                                                <p:cond delay="0"/>
                                              </p:stCondLst>
                                            </p:cTn>
                                            <p:tgtEl>
                                              <p:spTgt spid="171"/>
                                            </p:tgtEl>
                                            <p:attrNameLst>
                                              <p:attrName>style.visibility</p:attrName>
                                            </p:attrNameLst>
                                          </p:cBhvr>
                                          <p:to>
                                            <p:strVal val="visible"/>
                                          </p:to>
                                        </p:set>
                                        <p:anim calcmode="lin" valueType="num">
                                          <p:cBhvr additive="base">
                                            <p:cTn id="59" dur="750" fill="hold"/>
                                            <p:tgtEl>
                                              <p:spTgt spid="171"/>
                                            </p:tgtEl>
                                            <p:attrNameLst>
                                              <p:attrName>ppt_x</p:attrName>
                                            </p:attrNameLst>
                                          </p:cBhvr>
                                          <p:tavLst>
                                            <p:tav tm="0">
                                              <p:val>
                                                <p:strVal val="0-#ppt_w/2"/>
                                              </p:val>
                                            </p:tav>
                                            <p:tav tm="100000">
                                              <p:val>
                                                <p:strVal val="#ppt_x"/>
                                              </p:val>
                                            </p:tav>
                                          </p:tavLst>
                                        </p:anim>
                                        <p:anim calcmode="lin" valueType="num">
                                          <p:cBhvr additive="base">
                                            <p:cTn id="60" dur="750" fill="hold"/>
                                            <p:tgtEl>
                                              <p:spTgt spid="17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250"/>
                                      </p:stCondLst>
                                      <p:childTnLst>
                                        <p:set>
                                          <p:cBhvr>
                                            <p:cTn id="62" dur="1" fill="hold">
                                              <p:stCondLst>
                                                <p:cond delay="0"/>
                                              </p:stCondLst>
                                            </p:cTn>
                                            <p:tgtEl>
                                              <p:spTgt spid="172"/>
                                            </p:tgtEl>
                                            <p:attrNameLst>
                                              <p:attrName>style.visibility</p:attrName>
                                            </p:attrNameLst>
                                          </p:cBhvr>
                                          <p:to>
                                            <p:strVal val="visible"/>
                                          </p:to>
                                        </p:set>
                                        <p:anim calcmode="lin" valueType="num">
                                          <p:cBhvr additive="base">
                                            <p:cTn id="63" dur="750" fill="hold"/>
                                            <p:tgtEl>
                                              <p:spTgt spid="172"/>
                                            </p:tgtEl>
                                            <p:attrNameLst>
                                              <p:attrName>ppt_x</p:attrName>
                                            </p:attrNameLst>
                                          </p:cBhvr>
                                          <p:tavLst>
                                            <p:tav tm="0">
                                              <p:val>
                                                <p:strVal val="0-#ppt_w/2"/>
                                              </p:val>
                                            </p:tav>
                                            <p:tav tm="100000">
                                              <p:val>
                                                <p:strVal val="#ppt_x"/>
                                              </p:val>
                                            </p:tav>
                                          </p:tavLst>
                                        </p:anim>
                                        <p:anim calcmode="lin" valueType="num">
                                          <p:cBhvr additive="base">
                                            <p:cTn id="64" dur="750" fill="hold"/>
                                            <p:tgtEl>
                                              <p:spTgt spid="17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250"/>
                                      </p:stCondLst>
                                      <p:childTnLst>
                                        <p:set>
                                          <p:cBhvr>
                                            <p:cTn id="66" dur="1" fill="hold">
                                              <p:stCondLst>
                                                <p:cond delay="0"/>
                                              </p:stCondLst>
                                            </p:cTn>
                                            <p:tgtEl>
                                              <p:spTgt spid="173"/>
                                            </p:tgtEl>
                                            <p:attrNameLst>
                                              <p:attrName>style.visibility</p:attrName>
                                            </p:attrNameLst>
                                          </p:cBhvr>
                                          <p:to>
                                            <p:strVal val="visible"/>
                                          </p:to>
                                        </p:set>
                                        <p:anim calcmode="lin" valueType="num">
                                          <p:cBhvr additive="base">
                                            <p:cTn id="67" dur="750" fill="hold"/>
                                            <p:tgtEl>
                                              <p:spTgt spid="173"/>
                                            </p:tgtEl>
                                            <p:attrNameLst>
                                              <p:attrName>ppt_x</p:attrName>
                                            </p:attrNameLst>
                                          </p:cBhvr>
                                          <p:tavLst>
                                            <p:tav tm="0">
                                              <p:val>
                                                <p:strVal val="0-#ppt_w/2"/>
                                              </p:val>
                                            </p:tav>
                                            <p:tav tm="100000">
                                              <p:val>
                                                <p:strVal val="#ppt_x"/>
                                              </p:val>
                                            </p:tav>
                                          </p:tavLst>
                                        </p:anim>
                                        <p:anim calcmode="lin" valueType="num">
                                          <p:cBhvr additive="base">
                                            <p:cTn id="68" dur="750" fill="hold"/>
                                            <p:tgtEl>
                                              <p:spTgt spid="17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250"/>
                                      </p:stCondLst>
                                      <p:childTnLst>
                                        <p:set>
                                          <p:cBhvr>
                                            <p:cTn id="70" dur="1" fill="hold">
                                              <p:stCondLst>
                                                <p:cond delay="0"/>
                                              </p:stCondLst>
                                            </p:cTn>
                                            <p:tgtEl>
                                              <p:spTgt spid="174"/>
                                            </p:tgtEl>
                                            <p:attrNameLst>
                                              <p:attrName>style.visibility</p:attrName>
                                            </p:attrNameLst>
                                          </p:cBhvr>
                                          <p:to>
                                            <p:strVal val="visible"/>
                                          </p:to>
                                        </p:set>
                                        <p:anim calcmode="lin" valueType="num">
                                          <p:cBhvr additive="base">
                                            <p:cTn id="71" dur="750" fill="hold"/>
                                            <p:tgtEl>
                                              <p:spTgt spid="174"/>
                                            </p:tgtEl>
                                            <p:attrNameLst>
                                              <p:attrName>ppt_x</p:attrName>
                                            </p:attrNameLst>
                                          </p:cBhvr>
                                          <p:tavLst>
                                            <p:tav tm="0">
                                              <p:val>
                                                <p:strVal val="0-#ppt_w/2"/>
                                              </p:val>
                                            </p:tav>
                                            <p:tav tm="100000">
                                              <p:val>
                                                <p:strVal val="#ppt_x"/>
                                              </p:val>
                                            </p:tav>
                                          </p:tavLst>
                                        </p:anim>
                                        <p:anim calcmode="lin" valueType="num">
                                          <p:cBhvr additive="base">
                                            <p:cTn id="72" dur="750" fill="hold"/>
                                            <p:tgtEl>
                                              <p:spTgt spid="174"/>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250"/>
                                      </p:stCondLst>
                                      <p:childTnLst>
                                        <p:set>
                                          <p:cBhvr>
                                            <p:cTn id="74" dur="1" fill="hold">
                                              <p:stCondLst>
                                                <p:cond delay="0"/>
                                              </p:stCondLst>
                                            </p:cTn>
                                            <p:tgtEl>
                                              <p:spTgt spid="176"/>
                                            </p:tgtEl>
                                            <p:attrNameLst>
                                              <p:attrName>style.visibility</p:attrName>
                                            </p:attrNameLst>
                                          </p:cBhvr>
                                          <p:to>
                                            <p:strVal val="visible"/>
                                          </p:to>
                                        </p:set>
                                        <p:anim calcmode="lin" valueType="num">
                                          <p:cBhvr additive="base">
                                            <p:cTn id="75" dur="750" fill="hold"/>
                                            <p:tgtEl>
                                              <p:spTgt spid="176"/>
                                            </p:tgtEl>
                                            <p:attrNameLst>
                                              <p:attrName>ppt_x</p:attrName>
                                            </p:attrNameLst>
                                          </p:cBhvr>
                                          <p:tavLst>
                                            <p:tav tm="0">
                                              <p:val>
                                                <p:strVal val="0-#ppt_w/2"/>
                                              </p:val>
                                            </p:tav>
                                            <p:tav tm="100000">
                                              <p:val>
                                                <p:strVal val="#ppt_x"/>
                                              </p:val>
                                            </p:tav>
                                          </p:tavLst>
                                        </p:anim>
                                        <p:anim calcmode="lin" valueType="num">
                                          <p:cBhvr additive="base">
                                            <p:cTn id="76" dur="750" fill="hold"/>
                                            <p:tgtEl>
                                              <p:spTgt spid="17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250"/>
                                      </p:stCondLst>
                                      <p:childTnLst>
                                        <p:set>
                                          <p:cBhvr>
                                            <p:cTn id="78" dur="1" fill="hold">
                                              <p:stCondLst>
                                                <p:cond delay="0"/>
                                              </p:stCondLst>
                                            </p:cTn>
                                            <p:tgtEl>
                                              <p:spTgt spid="177"/>
                                            </p:tgtEl>
                                            <p:attrNameLst>
                                              <p:attrName>style.visibility</p:attrName>
                                            </p:attrNameLst>
                                          </p:cBhvr>
                                          <p:to>
                                            <p:strVal val="visible"/>
                                          </p:to>
                                        </p:set>
                                        <p:anim calcmode="lin" valueType="num">
                                          <p:cBhvr additive="base">
                                            <p:cTn id="79" dur="750" fill="hold"/>
                                            <p:tgtEl>
                                              <p:spTgt spid="177"/>
                                            </p:tgtEl>
                                            <p:attrNameLst>
                                              <p:attrName>ppt_x</p:attrName>
                                            </p:attrNameLst>
                                          </p:cBhvr>
                                          <p:tavLst>
                                            <p:tav tm="0">
                                              <p:val>
                                                <p:strVal val="0-#ppt_w/2"/>
                                              </p:val>
                                            </p:tav>
                                            <p:tav tm="100000">
                                              <p:val>
                                                <p:strVal val="#ppt_x"/>
                                              </p:val>
                                            </p:tav>
                                          </p:tavLst>
                                        </p:anim>
                                        <p:anim calcmode="lin" valueType="num">
                                          <p:cBhvr additive="base">
                                            <p:cTn id="80" dur="750" fill="hold"/>
                                            <p:tgtEl>
                                              <p:spTgt spid="17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250"/>
                                      </p:stCondLst>
                                      <p:childTnLst>
                                        <p:set>
                                          <p:cBhvr>
                                            <p:cTn id="82" dur="1" fill="hold">
                                              <p:stCondLst>
                                                <p:cond delay="0"/>
                                              </p:stCondLst>
                                            </p:cTn>
                                            <p:tgtEl>
                                              <p:spTgt spid="180"/>
                                            </p:tgtEl>
                                            <p:attrNameLst>
                                              <p:attrName>style.visibility</p:attrName>
                                            </p:attrNameLst>
                                          </p:cBhvr>
                                          <p:to>
                                            <p:strVal val="visible"/>
                                          </p:to>
                                        </p:set>
                                        <p:anim calcmode="lin" valueType="num">
                                          <p:cBhvr additive="base">
                                            <p:cTn id="83" dur="750" fill="hold"/>
                                            <p:tgtEl>
                                              <p:spTgt spid="180"/>
                                            </p:tgtEl>
                                            <p:attrNameLst>
                                              <p:attrName>ppt_x</p:attrName>
                                            </p:attrNameLst>
                                          </p:cBhvr>
                                          <p:tavLst>
                                            <p:tav tm="0">
                                              <p:val>
                                                <p:strVal val="0-#ppt_w/2"/>
                                              </p:val>
                                            </p:tav>
                                            <p:tav tm="100000">
                                              <p:val>
                                                <p:strVal val="#ppt_x"/>
                                              </p:val>
                                            </p:tav>
                                          </p:tavLst>
                                        </p:anim>
                                        <p:anim calcmode="lin" valueType="num">
                                          <p:cBhvr additive="base">
                                            <p:cTn id="84" dur="750" fill="hold"/>
                                            <p:tgtEl>
                                              <p:spTgt spid="18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250"/>
                                      </p:stCondLst>
                                      <p:childTnLst>
                                        <p:set>
                                          <p:cBhvr>
                                            <p:cTn id="86" dur="1" fill="hold">
                                              <p:stCondLst>
                                                <p:cond delay="0"/>
                                              </p:stCondLst>
                                            </p:cTn>
                                            <p:tgtEl>
                                              <p:spTgt spid="181"/>
                                            </p:tgtEl>
                                            <p:attrNameLst>
                                              <p:attrName>style.visibility</p:attrName>
                                            </p:attrNameLst>
                                          </p:cBhvr>
                                          <p:to>
                                            <p:strVal val="visible"/>
                                          </p:to>
                                        </p:set>
                                        <p:anim calcmode="lin" valueType="num">
                                          <p:cBhvr additive="base">
                                            <p:cTn id="87" dur="750" fill="hold"/>
                                            <p:tgtEl>
                                              <p:spTgt spid="181"/>
                                            </p:tgtEl>
                                            <p:attrNameLst>
                                              <p:attrName>ppt_x</p:attrName>
                                            </p:attrNameLst>
                                          </p:cBhvr>
                                          <p:tavLst>
                                            <p:tav tm="0">
                                              <p:val>
                                                <p:strVal val="0-#ppt_w/2"/>
                                              </p:val>
                                            </p:tav>
                                            <p:tav tm="100000">
                                              <p:val>
                                                <p:strVal val="#ppt_x"/>
                                              </p:val>
                                            </p:tav>
                                          </p:tavLst>
                                        </p:anim>
                                        <p:anim calcmode="lin" valueType="num">
                                          <p:cBhvr additive="base">
                                            <p:cTn id="88" dur="750" fill="hold"/>
                                            <p:tgtEl>
                                              <p:spTgt spid="181"/>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250"/>
                                      </p:stCondLst>
                                      <p:childTnLst>
                                        <p:set>
                                          <p:cBhvr>
                                            <p:cTn id="90" dur="1" fill="hold">
                                              <p:stCondLst>
                                                <p:cond delay="0"/>
                                              </p:stCondLst>
                                            </p:cTn>
                                            <p:tgtEl>
                                              <p:spTgt spid="182"/>
                                            </p:tgtEl>
                                            <p:attrNameLst>
                                              <p:attrName>style.visibility</p:attrName>
                                            </p:attrNameLst>
                                          </p:cBhvr>
                                          <p:to>
                                            <p:strVal val="visible"/>
                                          </p:to>
                                        </p:set>
                                        <p:anim calcmode="lin" valueType="num">
                                          <p:cBhvr additive="base">
                                            <p:cTn id="91" dur="750" fill="hold"/>
                                            <p:tgtEl>
                                              <p:spTgt spid="182"/>
                                            </p:tgtEl>
                                            <p:attrNameLst>
                                              <p:attrName>ppt_x</p:attrName>
                                            </p:attrNameLst>
                                          </p:cBhvr>
                                          <p:tavLst>
                                            <p:tav tm="0">
                                              <p:val>
                                                <p:strVal val="0-#ppt_w/2"/>
                                              </p:val>
                                            </p:tav>
                                            <p:tav tm="100000">
                                              <p:val>
                                                <p:strVal val="#ppt_x"/>
                                              </p:val>
                                            </p:tav>
                                          </p:tavLst>
                                        </p:anim>
                                        <p:anim calcmode="lin" valueType="num">
                                          <p:cBhvr additive="base">
                                            <p:cTn id="92" dur="750" fill="hold"/>
                                            <p:tgtEl>
                                              <p:spTgt spid="182"/>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250"/>
                                      </p:stCondLst>
                                      <p:childTnLst>
                                        <p:set>
                                          <p:cBhvr>
                                            <p:cTn id="94" dur="1" fill="hold">
                                              <p:stCondLst>
                                                <p:cond delay="0"/>
                                              </p:stCondLst>
                                            </p:cTn>
                                            <p:tgtEl>
                                              <p:spTgt spid="183"/>
                                            </p:tgtEl>
                                            <p:attrNameLst>
                                              <p:attrName>style.visibility</p:attrName>
                                            </p:attrNameLst>
                                          </p:cBhvr>
                                          <p:to>
                                            <p:strVal val="visible"/>
                                          </p:to>
                                        </p:set>
                                        <p:anim calcmode="lin" valueType="num">
                                          <p:cBhvr additive="base">
                                            <p:cTn id="95" dur="750" fill="hold"/>
                                            <p:tgtEl>
                                              <p:spTgt spid="183"/>
                                            </p:tgtEl>
                                            <p:attrNameLst>
                                              <p:attrName>ppt_x</p:attrName>
                                            </p:attrNameLst>
                                          </p:cBhvr>
                                          <p:tavLst>
                                            <p:tav tm="0">
                                              <p:val>
                                                <p:strVal val="0-#ppt_w/2"/>
                                              </p:val>
                                            </p:tav>
                                            <p:tav tm="100000">
                                              <p:val>
                                                <p:strVal val="#ppt_x"/>
                                              </p:val>
                                            </p:tav>
                                          </p:tavLst>
                                        </p:anim>
                                        <p:anim calcmode="lin" valueType="num">
                                          <p:cBhvr additive="base">
                                            <p:cTn id="96" dur="750" fill="hold"/>
                                            <p:tgtEl>
                                              <p:spTgt spid="18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250"/>
                                      </p:stCondLst>
                                      <p:childTnLst>
                                        <p:set>
                                          <p:cBhvr>
                                            <p:cTn id="98" dur="1" fill="hold">
                                              <p:stCondLst>
                                                <p:cond delay="0"/>
                                              </p:stCondLst>
                                            </p:cTn>
                                            <p:tgtEl>
                                              <p:spTgt spid="184"/>
                                            </p:tgtEl>
                                            <p:attrNameLst>
                                              <p:attrName>style.visibility</p:attrName>
                                            </p:attrNameLst>
                                          </p:cBhvr>
                                          <p:to>
                                            <p:strVal val="visible"/>
                                          </p:to>
                                        </p:set>
                                        <p:anim calcmode="lin" valueType="num">
                                          <p:cBhvr additive="base">
                                            <p:cTn id="99" dur="750" fill="hold"/>
                                            <p:tgtEl>
                                              <p:spTgt spid="184"/>
                                            </p:tgtEl>
                                            <p:attrNameLst>
                                              <p:attrName>ppt_x</p:attrName>
                                            </p:attrNameLst>
                                          </p:cBhvr>
                                          <p:tavLst>
                                            <p:tav tm="0">
                                              <p:val>
                                                <p:strVal val="0-#ppt_w/2"/>
                                              </p:val>
                                            </p:tav>
                                            <p:tav tm="100000">
                                              <p:val>
                                                <p:strVal val="#ppt_x"/>
                                              </p:val>
                                            </p:tav>
                                          </p:tavLst>
                                        </p:anim>
                                        <p:anim calcmode="lin" valueType="num">
                                          <p:cBhvr additive="base">
                                            <p:cTn id="100" dur="750" fill="hold"/>
                                            <p:tgtEl>
                                              <p:spTgt spid="18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250"/>
                                      </p:stCondLst>
                                      <p:childTnLst>
                                        <p:set>
                                          <p:cBhvr>
                                            <p:cTn id="102" dur="1" fill="hold">
                                              <p:stCondLst>
                                                <p:cond delay="0"/>
                                              </p:stCondLst>
                                            </p:cTn>
                                            <p:tgtEl>
                                              <p:spTgt spid="185"/>
                                            </p:tgtEl>
                                            <p:attrNameLst>
                                              <p:attrName>style.visibility</p:attrName>
                                            </p:attrNameLst>
                                          </p:cBhvr>
                                          <p:to>
                                            <p:strVal val="visible"/>
                                          </p:to>
                                        </p:set>
                                        <p:anim calcmode="lin" valueType="num">
                                          <p:cBhvr additive="base">
                                            <p:cTn id="103" dur="750" fill="hold"/>
                                            <p:tgtEl>
                                              <p:spTgt spid="185"/>
                                            </p:tgtEl>
                                            <p:attrNameLst>
                                              <p:attrName>ppt_x</p:attrName>
                                            </p:attrNameLst>
                                          </p:cBhvr>
                                          <p:tavLst>
                                            <p:tav tm="0">
                                              <p:val>
                                                <p:strVal val="0-#ppt_w/2"/>
                                              </p:val>
                                            </p:tav>
                                            <p:tav tm="100000">
                                              <p:val>
                                                <p:strVal val="#ppt_x"/>
                                              </p:val>
                                            </p:tav>
                                          </p:tavLst>
                                        </p:anim>
                                        <p:anim calcmode="lin" valueType="num">
                                          <p:cBhvr additive="base">
                                            <p:cTn id="104" dur="750" fill="hold"/>
                                            <p:tgtEl>
                                              <p:spTgt spid="18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250"/>
                                      </p:stCondLst>
                                      <p:childTnLst>
                                        <p:set>
                                          <p:cBhvr>
                                            <p:cTn id="106" dur="1" fill="hold">
                                              <p:stCondLst>
                                                <p:cond delay="0"/>
                                              </p:stCondLst>
                                            </p:cTn>
                                            <p:tgtEl>
                                              <p:spTgt spid="187"/>
                                            </p:tgtEl>
                                            <p:attrNameLst>
                                              <p:attrName>style.visibility</p:attrName>
                                            </p:attrNameLst>
                                          </p:cBhvr>
                                          <p:to>
                                            <p:strVal val="visible"/>
                                          </p:to>
                                        </p:set>
                                        <p:anim calcmode="lin" valueType="num">
                                          <p:cBhvr additive="base">
                                            <p:cTn id="107" dur="750" fill="hold"/>
                                            <p:tgtEl>
                                              <p:spTgt spid="187"/>
                                            </p:tgtEl>
                                            <p:attrNameLst>
                                              <p:attrName>ppt_x</p:attrName>
                                            </p:attrNameLst>
                                          </p:cBhvr>
                                          <p:tavLst>
                                            <p:tav tm="0">
                                              <p:val>
                                                <p:strVal val="0-#ppt_w/2"/>
                                              </p:val>
                                            </p:tav>
                                            <p:tav tm="100000">
                                              <p:val>
                                                <p:strVal val="#ppt_x"/>
                                              </p:val>
                                            </p:tav>
                                          </p:tavLst>
                                        </p:anim>
                                        <p:anim calcmode="lin" valueType="num">
                                          <p:cBhvr additive="base">
                                            <p:cTn id="108" dur="750" fill="hold"/>
                                            <p:tgtEl>
                                              <p:spTgt spid="18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250"/>
                                      </p:stCondLst>
                                      <p:childTnLst>
                                        <p:set>
                                          <p:cBhvr>
                                            <p:cTn id="110" dur="1" fill="hold">
                                              <p:stCondLst>
                                                <p:cond delay="0"/>
                                              </p:stCondLst>
                                            </p:cTn>
                                            <p:tgtEl>
                                              <p:spTgt spid="190"/>
                                            </p:tgtEl>
                                            <p:attrNameLst>
                                              <p:attrName>style.visibility</p:attrName>
                                            </p:attrNameLst>
                                          </p:cBhvr>
                                          <p:to>
                                            <p:strVal val="visible"/>
                                          </p:to>
                                        </p:set>
                                        <p:anim calcmode="lin" valueType="num">
                                          <p:cBhvr additive="base">
                                            <p:cTn id="111" dur="750" fill="hold"/>
                                            <p:tgtEl>
                                              <p:spTgt spid="190"/>
                                            </p:tgtEl>
                                            <p:attrNameLst>
                                              <p:attrName>ppt_x</p:attrName>
                                            </p:attrNameLst>
                                          </p:cBhvr>
                                          <p:tavLst>
                                            <p:tav tm="0">
                                              <p:val>
                                                <p:strVal val="0-#ppt_w/2"/>
                                              </p:val>
                                            </p:tav>
                                            <p:tav tm="100000">
                                              <p:val>
                                                <p:strVal val="#ppt_x"/>
                                              </p:val>
                                            </p:tav>
                                          </p:tavLst>
                                        </p:anim>
                                        <p:anim calcmode="lin" valueType="num">
                                          <p:cBhvr additive="base">
                                            <p:cTn id="112" dur="750" fill="hold"/>
                                            <p:tgtEl>
                                              <p:spTgt spid="190"/>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250"/>
                                      </p:stCondLst>
                                      <p:childTnLst>
                                        <p:set>
                                          <p:cBhvr>
                                            <p:cTn id="114" dur="1" fill="hold">
                                              <p:stCondLst>
                                                <p:cond delay="0"/>
                                              </p:stCondLst>
                                            </p:cTn>
                                            <p:tgtEl>
                                              <p:spTgt spid="191"/>
                                            </p:tgtEl>
                                            <p:attrNameLst>
                                              <p:attrName>style.visibility</p:attrName>
                                            </p:attrNameLst>
                                          </p:cBhvr>
                                          <p:to>
                                            <p:strVal val="visible"/>
                                          </p:to>
                                        </p:set>
                                        <p:anim calcmode="lin" valueType="num">
                                          <p:cBhvr additive="base">
                                            <p:cTn id="115" dur="750" fill="hold"/>
                                            <p:tgtEl>
                                              <p:spTgt spid="191"/>
                                            </p:tgtEl>
                                            <p:attrNameLst>
                                              <p:attrName>ppt_x</p:attrName>
                                            </p:attrNameLst>
                                          </p:cBhvr>
                                          <p:tavLst>
                                            <p:tav tm="0">
                                              <p:val>
                                                <p:strVal val="0-#ppt_w/2"/>
                                              </p:val>
                                            </p:tav>
                                            <p:tav tm="100000">
                                              <p:val>
                                                <p:strVal val="#ppt_x"/>
                                              </p:val>
                                            </p:tav>
                                          </p:tavLst>
                                        </p:anim>
                                        <p:anim calcmode="lin" valueType="num">
                                          <p:cBhvr additive="base">
                                            <p:cTn id="116" dur="750" fill="hold"/>
                                            <p:tgtEl>
                                              <p:spTgt spid="191"/>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250"/>
                                      </p:stCondLst>
                                      <p:childTnLst>
                                        <p:set>
                                          <p:cBhvr>
                                            <p:cTn id="118" dur="1" fill="hold">
                                              <p:stCondLst>
                                                <p:cond delay="0"/>
                                              </p:stCondLst>
                                            </p:cTn>
                                            <p:tgtEl>
                                              <p:spTgt spid="192"/>
                                            </p:tgtEl>
                                            <p:attrNameLst>
                                              <p:attrName>style.visibility</p:attrName>
                                            </p:attrNameLst>
                                          </p:cBhvr>
                                          <p:to>
                                            <p:strVal val="visible"/>
                                          </p:to>
                                        </p:set>
                                        <p:anim calcmode="lin" valueType="num">
                                          <p:cBhvr additive="base">
                                            <p:cTn id="119" dur="750" fill="hold"/>
                                            <p:tgtEl>
                                              <p:spTgt spid="192"/>
                                            </p:tgtEl>
                                            <p:attrNameLst>
                                              <p:attrName>ppt_x</p:attrName>
                                            </p:attrNameLst>
                                          </p:cBhvr>
                                          <p:tavLst>
                                            <p:tav tm="0">
                                              <p:val>
                                                <p:strVal val="0-#ppt_w/2"/>
                                              </p:val>
                                            </p:tav>
                                            <p:tav tm="100000">
                                              <p:val>
                                                <p:strVal val="#ppt_x"/>
                                              </p:val>
                                            </p:tav>
                                          </p:tavLst>
                                        </p:anim>
                                        <p:anim calcmode="lin" valueType="num">
                                          <p:cBhvr additive="base">
                                            <p:cTn id="120" dur="750" fill="hold"/>
                                            <p:tgtEl>
                                              <p:spTgt spid="192"/>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250"/>
                                      </p:stCondLst>
                                      <p:childTnLst>
                                        <p:set>
                                          <p:cBhvr>
                                            <p:cTn id="122" dur="1" fill="hold">
                                              <p:stCondLst>
                                                <p:cond delay="0"/>
                                              </p:stCondLst>
                                            </p:cTn>
                                            <p:tgtEl>
                                              <p:spTgt spid="193"/>
                                            </p:tgtEl>
                                            <p:attrNameLst>
                                              <p:attrName>style.visibility</p:attrName>
                                            </p:attrNameLst>
                                          </p:cBhvr>
                                          <p:to>
                                            <p:strVal val="visible"/>
                                          </p:to>
                                        </p:set>
                                        <p:anim calcmode="lin" valueType="num">
                                          <p:cBhvr additive="base">
                                            <p:cTn id="123" dur="750" fill="hold"/>
                                            <p:tgtEl>
                                              <p:spTgt spid="193"/>
                                            </p:tgtEl>
                                            <p:attrNameLst>
                                              <p:attrName>ppt_x</p:attrName>
                                            </p:attrNameLst>
                                          </p:cBhvr>
                                          <p:tavLst>
                                            <p:tav tm="0">
                                              <p:val>
                                                <p:strVal val="0-#ppt_w/2"/>
                                              </p:val>
                                            </p:tav>
                                            <p:tav tm="100000">
                                              <p:val>
                                                <p:strVal val="#ppt_x"/>
                                              </p:val>
                                            </p:tav>
                                          </p:tavLst>
                                        </p:anim>
                                        <p:anim calcmode="lin" valueType="num">
                                          <p:cBhvr additive="base">
                                            <p:cTn id="124" dur="750" fill="hold"/>
                                            <p:tgtEl>
                                              <p:spTgt spid="193"/>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250"/>
                                      </p:stCondLst>
                                      <p:childTnLst>
                                        <p:set>
                                          <p:cBhvr>
                                            <p:cTn id="126" dur="1" fill="hold">
                                              <p:stCondLst>
                                                <p:cond delay="0"/>
                                              </p:stCondLst>
                                            </p:cTn>
                                            <p:tgtEl>
                                              <p:spTgt spid="194"/>
                                            </p:tgtEl>
                                            <p:attrNameLst>
                                              <p:attrName>style.visibility</p:attrName>
                                            </p:attrNameLst>
                                          </p:cBhvr>
                                          <p:to>
                                            <p:strVal val="visible"/>
                                          </p:to>
                                        </p:set>
                                        <p:anim calcmode="lin" valueType="num">
                                          <p:cBhvr additive="base">
                                            <p:cTn id="127" dur="750" fill="hold"/>
                                            <p:tgtEl>
                                              <p:spTgt spid="194"/>
                                            </p:tgtEl>
                                            <p:attrNameLst>
                                              <p:attrName>ppt_x</p:attrName>
                                            </p:attrNameLst>
                                          </p:cBhvr>
                                          <p:tavLst>
                                            <p:tav tm="0">
                                              <p:val>
                                                <p:strVal val="0-#ppt_w/2"/>
                                              </p:val>
                                            </p:tav>
                                            <p:tav tm="100000">
                                              <p:val>
                                                <p:strVal val="#ppt_x"/>
                                              </p:val>
                                            </p:tav>
                                          </p:tavLst>
                                        </p:anim>
                                        <p:anim calcmode="lin" valueType="num">
                                          <p:cBhvr additive="base">
                                            <p:cTn id="128" dur="750" fill="hold"/>
                                            <p:tgtEl>
                                              <p:spTgt spid="194"/>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250"/>
                                      </p:stCondLst>
                                      <p:childTnLst>
                                        <p:set>
                                          <p:cBhvr>
                                            <p:cTn id="130" dur="1" fill="hold">
                                              <p:stCondLst>
                                                <p:cond delay="0"/>
                                              </p:stCondLst>
                                            </p:cTn>
                                            <p:tgtEl>
                                              <p:spTgt spid="195"/>
                                            </p:tgtEl>
                                            <p:attrNameLst>
                                              <p:attrName>style.visibility</p:attrName>
                                            </p:attrNameLst>
                                          </p:cBhvr>
                                          <p:to>
                                            <p:strVal val="visible"/>
                                          </p:to>
                                        </p:set>
                                        <p:anim calcmode="lin" valueType="num">
                                          <p:cBhvr additive="base">
                                            <p:cTn id="131" dur="750" fill="hold"/>
                                            <p:tgtEl>
                                              <p:spTgt spid="195"/>
                                            </p:tgtEl>
                                            <p:attrNameLst>
                                              <p:attrName>ppt_x</p:attrName>
                                            </p:attrNameLst>
                                          </p:cBhvr>
                                          <p:tavLst>
                                            <p:tav tm="0">
                                              <p:val>
                                                <p:strVal val="0-#ppt_w/2"/>
                                              </p:val>
                                            </p:tav>
                                            <p:tav tm="100000">
                                              <p:val>
                                                <p:strVal val="#ppt_x"/>
                                              </p:val>
                                            </p:tav>
                                          </p:tavLst>
                                        </p:anim>
                                        <p:anim calcmode="lin" valueType="num">
                                          <p:cBhvr additive="base">
                                            <p:cTn id="132" dur="750" fill="hold"/>
                                            <p:tgtEl>
                                              <p:spTgt spid="195"/>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250"/>
                                      </p:stCondLst>
                                      <p:childTnLst>
                                        <p:set>
                                          <p:cBhvr>
                                            <p:cTn id="134" dur="1" fill="hold">
                                              <p:stCondLst>
                                                <p:cond delay="0"/>
                                              </p:stCondLst>
                                            </p:cTn>
                                            <p:tgtEl>
                                              <p:spTgt spid="196"/>
                                            </p:tgtEl>
                                            <p:attrNameLst>
                                              <p:attrName>style.visibility</p:attrName>
                                            </p:attrNameLst>
                                          </p:cBhvr>
                                          <p:to>
                                            <p:strVal val="visible"/>
                                          </p:to>
                                        </p:set>
                                        <p:anim calcmode="lin" valueType="num">
                                          <p:cBhvr additive="base">
                                            <p:cTn id="135" dur="750" fill="hold"/>
                                            <p:tgtEl>
                                              <p:spTgt spid="196"/>
                                            </p:tgtEl>
                                            <p:attrNameLst>
                                              <p:attrName>ppt_x</p:attrName>
                                            </p:attrNameLst>
                                          </p:cBhvr>
                                          <p:tavLst>
                                            <p:tav tm="0">
                                              <p:val>
                                                <p:strVal val="0-#ppt_w/2"/>
                                              </p:val>
                                            </p:tav>
                                            <p:tav tm="100000">
                                              <p:val>
                                                <p:strVal val="#ppt_x"/>
                                              </p:val>
                                            </p:tav>
                                          </p:tavLst>
                                        </p:anim>
                                        <p:anim calcmode="lin" valueType="num">
                                          <p:cBhvr additive="base">
                                            <p:cTn id="136" dur="750" fill="hold"/>
                                            <p:tgtEl>
                                              <p:spTgt spid="196"/>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250"/>
                                      </p:stCondLst>
                                      <p:childTnLst>
                                        <p:set>
                                          <p:cBhvr>
                                            <p:cTn id="138" dur="1" fill="hold">
                                              <p:stCondLst>
                                                <p:cond delay="0"/>
                                              </p:stCondLst>
                                            </p:cTn>
                                            <p:tgtEl>
                                              <p:spTgt spid="197"/>
                                            </p:tgtEl>
                                            <p:attrNameLst>
                                              <p:attrName>style.visibility</p:attrName>
                                            </p:attrNameLst>
                                          </p:cBhvr>
                                          <p:to>
                                            <p:strVal val="visible"/>
                                          </p:to>
                                        </p:set>
                                        <p:anim calcmode="lin" valueType="num">
                                          <p:cBhvr additive="base">
                                            <p:cTn id="139" dur="750" fill="hold"/>
                                            <p:tgtEl>
                                              <p:spTgt spid="197"/>
                                            </p:tgtEl>
                                            <p:attrNameLst>
                                              <p:attrName>ppt_x</p:attrName>
                                            </p:attrNameLst>
                                          </p:cBhvr>
                                          <p:tavLst>
                                            <p:tav tm="0">
                                              <p:val>
                                                <p:strVal val="0-#ppt_w/2"/>
                                              </p:val>
                                            </p:tav>
                                            <p:tav tm="100000">
                                              <p:val>
                                                <p:strVal val="#ppt_x"/>
                                              </p:val>
                                            </p:tav>
                                          </p:tavLst>
                                        </p:anim>
                                        <p:anim calcmode="lin" valueType="num">
                                          <p:cBhvr additive="base">
                                            <p:cTn id="140" dur="750" fill="hold"/>
                                            <p:tgtEl>
                                              <p:spTgt spid="197"/>
                                            </p:tgtEl>
                                            <p:attrNameLst>
                                              <p:attrName>ppt_y</p:attrName>
                                            </p:attrNameLst>
                                          </p:cBhvr>
                                          <p:tavLst>
                                            <p:tav tm="0">
                                              <p:val>
                                                <p:strVal val="#ppt_y"/>
                                              </p:val>
                                            </p:tav>
                                            <p:tav tm="100000">
                                              <p:val>
                                                <p:strVal val="#ppt_y"/>
                                              </p:val>
                                            </p:tav>
                                          </p:tavLst>
                                        </p:anim>
                                      </p:childTnLst>
                                    </p:cTn>
                                  </p:par>
                                  <p:par>
                                    <p:cTn id="141" presetID="2" presetClass="entr" presetSubtype="8" fill="hold" nodeType="withEffect">
                                      <p:stCondLst>
                                        <p:cond delay="250"/>
                                      </p:stCondLst>
                                      <p:childTnLst>
                                        <p:set>
                                          <p:cBhvr>
                                            <p:cTn id="142" dur="1" fill="hold">
                                              <p:stCondLst>
                                                <p:cond delay="0"/>
                                              </p:stCondLst>
                                            </p:cTn>
                                            <p:tgtEl>
                                              <p:spTgt spid="199"/>
                                            </p:tgtEl>
                                            <p:attrNameLst>
                                              <p:attrName>style.visibility</p:attrName>
                                            </p:attrNameLst>
                                          </p:cBhvr>
                                          <p:to>
                                            <p:strVal val="visible"/>
                                          </p:to>
                                        </p:set>
                                        <p:anim calcmode="lin" valueType="num">
                                          <p:cBhvr additive="base">
                                            <p:cTn id="143" dur="750" fill="hold"/>
                                            <p:tgtEl>
                                              <p:spTgt spid="199"/>
                                            </p:tgtEl>
                                            <p:attrNameLst>
                                              <p:attrName>ppt_x</p:attrName>
                                            </p:attrNameLst>
                                          </p:cBhvr>
                                          <p:tavLst>
                                            <p:tav tm="0">
                                              <p:val>
                                                <p:strVal val="0-#ppt_w/2"/>
                                              </p:val>
                                            </p:tav>
                                            <p:tav tm="100000">
                                              <p:val>
                                                <p:strVal val="#ppt_x"/>
                                              </p:val>
                                            </p:tav>
                                          </p:tavLst>
                                        </p:anim>
                                        <p:anim calcmode="lin" valueType="num">
                                          <p:cBhvr additive="base">
                                            <p:cTn id="144" dur="750" fill="hold"/>
                                            <p:tgtEl>
                                              <p:spTgt spid="199"/>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250"/>
                                      </p:stCondLst>
                                      <p:childTnLst>
                                        <p:set>
                                          <p:cBhvr>
                                            <p:cTn id="146" dur="1" fill="hold">
                                              <p:stCondLst>
                                                <p:cond delay="0"/>
                                              </p:stCondLst>
                                            </p:cTn>
                                            <p:tgtEl>
                                              <p:spTgt spid="202"/>
                                            </p:tgtEl>
                                            <p:attrNameLst>
                                              <p:attrName>style.visibility</p:attrName>
                                            </p:attrNameLst>
                                          </p:cBhvr>
                                          <p:to>
                                            <p:strVal val="visible"/>
                                          </p:to>
                                        </p:set>
                                        <p:anim calcmode="lin" valueType="num">
                                          <p:cBhvr additive="base">
                                            <p:cTn id="147" dur="750" fill="hold"/>
                                            <p:tgtEl>
                                              <p:spTgt spid="202"/>
                                            </p:tgtEl>
                                            <p:attrNameLst>
                                              <p:attrName>ppt_x</p:attrName>
                                            </p:attrNameLst>
                                          </p:cBhvr>
                                          <p:tavLst>
                                            <p:tav tm="0">
                                              <p:val>
                                                <p:strVal val="0-#ppt_w/2"/>
                                              </p:val>
                                            </p:tav>
                                            <p:tav tm="100000">
                                              <p:val>
                                                <p:strVal val="#ppt_x"/>
                                              </p:val>
                                            </p:tav>
                                          </p:tavLst>
                                        </p:anim>
                                        <p:anim calcmode="lin" valueType="num">
                                          <p:cBhvr additive="base">
                                            <p:cTn id="148" dur="750" fill="hold"/>
                                            <p:tgtEl>
                                              <p:spTgt spid="202"/>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250"/>
                                      </p:stCondLst>
                                      <p:childTnLst>
                                        <p:set>
                                          <p:cBhvr>
                                            <p:cTn id="150" dur="1" fill="hold">
                                              <p:stCondLst>
                                                <p:cond delay="0"/>
                                              </p:stCondLst>
                                            </p:cTn>
                                            <p:tgtEl>
                                              <p:spTgt spid="203"/>
                                            </p:tgtEl>
                                            <p:attrNameLst>
                                              <p:attrName>style.visibility</p:attrName>
                                            </p:attrNameLst>
                                          </p:cBhvr>
                                          <p:to>
                                            <p:strVal val="visible"/>
                                          </p:to>
                                        </p:set>
                                        <p:anim calcmode="lin" valueType="num">
                                          <p:cBhvr additive="base">
                                            <p:cTn id="151" dur="750" fill="hold"/>
                                            <p:tgtEl>
                                              <p:spTgt spid="203"/>
                                            </p:tgtEl>
                                            <p:attrNameLst>
                                              <p:attrName>ppt_x</p:attrName>
                                            </p:attrNameLst>
                                          </p:cBhvr>
                                          <p:tavLst>
                                            <p:tav tm="0">
                                              <p:val>
                                                <p:strVal val="0-#ppt_w/2"/>
                                              </p:val>
                                            </p:tav>
                                            <p:tav tm="100000">
                                              <p:val>
                                                <p:strVal val="#ppt_x"/>
                                              </p:val>
                                            </p:tav>
                                          </p:tavLst>
                                        </p:anim>
                                        <p:anim calcmode="lin" valueType="num">
                                          <p:cBhvr additive="base">
                                            <p:cTn id="152" dur="750" fill="hold"/>
                                            <p:tgtEl>
                                              <p:spTgt spid="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154" grpId="0" animBg="1"/>
          <p:bldP spid="158" grpId="0" animBg="1"/>
          <p:bldP spid="159" grpId="0" animBg="1"/>
          <p:bldP spid="160" grpId="0" animBg="1"/>
          <p:bldP spid="161" grpId="0" animBg="1"/>
          <p:bldP spid="162" grpId="0" animBg="1"/>
          <p:bldP spid="166" grpId="0" animBg="1"/>
          <p:bldP spid="167" grpId="0" animBg="1"/>
          <p:bldP spid="171" grpId="0" animBg="1"/>
          <p:bldP spid="172" grpId="0" animBg="1"/>
          <p:bldP spid="173" grpId="0" animBg="1"/>
          <p:bldP spid="174" grpId="0" animBg="1"/>
          <p:bldP spid="176" grpId="0" animBg="1"/>
          <p:bldP spid="177" grpId="0" animBg="1"/>
          <p:bldP spid="180" grpId="0" animBg="1"/>
          <p:bldP spid="181" grpId="0" animBg="1"/>
          <p:bldP spid="182" grpId="0" animBg="1"/>
          <p:bldP spid="183" grpId="0" animBg="1"/>
          <p:bldP spid="184" grpId="0" animBg="1"/>
          <p:bldP spid="185" grpId="0" animBg="1"/>
          <p:bldP spid="190" grpId="0" animBg="1"/>
          <p:bldP spid="191" grpId="0" animBg="1"/>
          <p:bldP spid="192" grpId="0" animBg="1"/>
          <p:bldP spid="193" grpId="0" animBg="1"/>
          <p:bldP spid="194" grpId="0" animBg="1"/>
          <p:bldP spid="195" grpId="0" animBg="1"/>
          <p:bldP spid="196" grpId="0" animBg="1"/>
          <p:bldP spid="197" grpId="0" animBg="1"/>
          <p:bldP spid="202" grpId="0" animBg="1"/>
          <p:bldP spid="20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Freeform 275"/>
          <p:cNvSpPr/>
          <p:nvPr/>
        </p:nvSpPr>
        <p:spPr>
          <a:xfrm>
            <a:off x="-1200" y="3162310"/>
            <a:ext cx="12193200" cy="3732791"/>
          </a:xfrm>
          <a:custGeom>
            <a:avLst/>
            <a:gdLst>
              <a:gd name="connsiteX0" fmla="*/ 6599588 w 12193200"/>
              <a:gd name="connsiteY0" fmla="*/ 0 h 3732790"/>
              <a:gd name="connsiteX1" fmla="*/ 6610849 w 12193200"/>
              <a:gd name="connsiteY1" fmla="*/ 0 h 3732790"/>
              <a:gd name="connsiteX2" fmla="*/ 6610849 w 12193200"/>
              <a:gd name="connsiteY2" fmla="*/ 97862 h 3732790"/>
              <a:gd name="connsiteX3" fmla="*/ 6618356 w 12193200"/>
              <a:gd name="connsiteY3" fmla="*/ 97862 h 3732790"/>
              <a:gd name="connsiteX4" fmla="*/ 6618356 w 12193200"/>
              <a:gd name="connsiteY4" fmla="*/ 127974 h 3732790"/>
              <a:gd name="connsiteX5" fmla="*/ 6623986 w 12193200"/>
              <a:gd name="connsiteY5" fmla="*/ 127974 h 3732790"/>
              <a:gd name="connsiteX6" fmla="*/ 6623986 w 12193200"/>
              <a:gd name="connsiteY6" fmla="*/ 314288 h 3732790"/>
              <a:gd name="connsiteX7" fmla="*/ 6642754 w 12193200"/>
              <a:gd name="connsiteY7" fmla="*/ 314288 h 3732790"/>
              <a:gd name="connsiteX8" fmla="*/ 6642754 w 12193200"/>
              <a:gd name="connsiteY8" fmla="*/ 323698 h 3732790"/>
              <a:gd name="connsiteX9" fmla="*/ 6657769 w 12193200"/>
              <a:gd name="connsiteY9" fmla="*/ 323698 h 3732790"/>
              <a:gd name="connsiteX10" fmla="*/ 6657769 w 12193200"/>
              <a:gd name="connsiteY10" fmla="*/ 334990 h 3732790"/>
              <a:gd name="connsiteX11" fmla="*/ 6669030 w 12193200"/>
              <a:gd name="connsiteY11" fmla="*/ 334990 h 3732790"/>
              <a:gd name="connsiteX12" fmla="*/ 6669030 w 12193200"/>
              <a:gd name="connsiteY12" fmla="*/ 350045 h 3732790"/>
              <a:gd name="connsiteX13" fmla="*/ 6680291 w 12193200"/>
              <a:gd name="connsiteY13" fmla="*/ 350045 h 3732790"/>
              <a:gd name="connsiteX14" fmla="*/ 6680291 w 12193200"/>
              <a:gd name="connsiteY14" fmla="*/ 459199 h 3732790"/>
              <a:gd name="connsiteX15" fmla="*/ 6699059 w 12193200"/>
              <a:gd name="connsiteY15" fmla="*/ 459199 h 3732790"/>
              <a:gd name="connsiteX16" fmla="*/ 6699059 w 12193200"/>
              <a:gd name="connsiteY16" fmla="*/ 421560 h 3732790"/>
              <a:gd name="connsiteX17" fmla="*/ 6721581 w 12193200"/>
              <a:gd name="connsiteY17" fmla="*/ 421560 h 3732790"/>
              <a:gd name="connsiteX18" fmla="*/ 6721581 w 12193200"/>
              <a:gd name="connsiteY18" fmla="*/ 459199 h 3732790"/>
              <a:gd name="connsiteX19" fmla="*/ 6732842 w 12193200"/>
              <a:gd name="connsiteY19" fmla="*/ 459199 h 3732790"/>
              <a:gd name="connsiteX20" fmla="*/ 6732842 w 12193200"/>
              <a:gd name="connsiteY20" fmla="*/ 654924 h 3732790"/>
              <a:gd name="connsiteX21" fmla="*/ 6744103 w 12193200"/>
              <a:gd name="connsiteY21" fmla="*/ 654924 h 3732790"/>
              <a:gd name="connsiteX22" fmla="*/ 6744103 w 12193200"/>
              <a:gd name="connsiteY22" fmla="*/ 828065 h 3732790"/>
              <a:gd name="connsiteX23" fmla="*/ 6766625 w 12193200"/>
              <a:gd name="connsiteY23" fmla="*/ 828065 h 3732790"/>
              <a:gd name="connsiteX24" fmla="*/ 6766625 w 12193200"/>
              <a:gd name="connsiteY24" fmla="*/ 875114 h 3732790"/>
              <a:gd name="connsiteX25" fmla="*/ 6789146 w 12193200"/>
              <a:gd name="connsiteY25" fmla="*/ 875114 h 3732790"/>
              <a:gd name="connsiteX26" fmla="*/ 6789146 w 12193200"/>
              <a:gd name="connsiteY26" fmla="*/ 997442 h 3732790"/>
              <a:gd name="connsiteX27" fmla="*/ 6807915 w 12193200"/>
              <a:gd name="connsiteY27" fmla="*/ 997442 h 3732790"/>
              <a:gd name="connsiteX28" fmla="*/ 6807915 w 12193200"/>
              <a:gd name="connsiteY28" fmla="*/ 978622 h 3732790"/>
              <a:gd name="connsiteX29" fmla="*/ 6824806 w 12193200"/>
              <a:gd name="connsiteY29" fmla="*/ 978622 h 3732790"/>
              <a:gd name="connsiteX30" fmla="*/ 6824806 w 12193200"/>
              <a:gd name="connsiteY30" fmla="*/ 940983 h 3732790"/>
              <a:gd name="connsiteX31" fmla="*/ 6862342 w 12193200"/>
              <a:gd name="connsiteY31" fmla="*/ 940983 h 3732790"/>
              <a:gd name="connsiteX32" fmla="*/ 6862342 w 12193200"/>
              <a:gd name="connsiteY32" fmla="*/ 924045 h 3732790"/>
              <a:gd name="connsiteX33" fmla="*/ 6967444 w 12193200"/>
              <a:gd name="connsiteY33" fmla="*/ 924045 h 3732790"/>
              <a:gd name="connsiteX34" fmla="*/ 6967444 w 12193200"/>
              <a:gd name="connsiteY34" fmla="*/ 875114 h 3732790"/>
              <a:gd name="connsiteX35" fmla="*/ 7008734 w 12193200"/>
              <a:gd name="connsiteY35" fmla="*/ 875114 h 3732790"/>
              <a:gd name="connsiteX36" fmla="*/ 7008734 w 12193200"/>
              <a:gd name="connsiteY36" fmla="*/ 845002 h 3732790"/>
              <a:gd name="connsiteX37" fmla="*/ 7046270 w 12193200"/>
              <a:gd name="connsiteY37" fmla="*/ 845002 h 3732790"/>
              <a:gd name="connsiteX38" fmla="*/ 7046270 w 12193200"/>
              <a:gd name="connsiteY38" fmla="*/ 875114 h 3732790"/>
              <a:gd name="connsiteX39" fmla="*/ 7061285 w 12193200"/>
              <a:gd name="connsiteY39" fmla="*/ 875114 h 3732790"/>
              <a:gd name="connsiteX40" fmla="*/ 7061285 w 12193200"/>
              <a:gd name="connsiteY40" fmla="*/ 858176 h 3732790"/>
              <a:gd name="connsiteX41" fmla="*/ 7074423 w 12193200"/>
              <a:gd name="connsiteY41" fmla="*/ 858176 h 3732790"/>
              <a:gd name="connsiteX42" fmla="*/ 7074423 w 12193200"/>
              <a:gd name="connsiteY42" fmla="*/ 835593 h 3732790"/>
              <a:gd name="connsiteX43" fmla="*/ 7138235 w 12193200"/>
              <a:gd name="connsiteY43" fmla="*/ 835593 h 3732790"/>
              <a:gd name="connsiteX44" fmla="*/ 7138235 w 12193200"/>
              <a:gd name="connsiteY44" fmla="*/ 404622 h 3732790"/>
              <a:gd name="connsiteX45" fmla="*/ 7164510 w 12193200"/>
              <a:gd name="connsiteY45" fmla="*/ 404622 h 3732790"/>
              <a:gd name="connsiteX46" fmla="*/ 7164510 w 12193200"/>
              <a:gd name="connsiteY46" fmla="*/ 395213 h 3732790"/>
              <a:gd name="connsiteX47" fmla="*/ 7202046 w 12193200"/>
              <a:gd name="connsiteY47" fmla="*/ 395213 h 3732790"/>
              <a:gd name="connsiteX48" fmla="*/ 7202046 w 12193200"/>
              <a:gd name="connsiteY48" fmla="*/ 383921 h 3732790"/>
              <a:gd name="connsiteX49" fmla="*/ 7254597 w 12193200"/>
              <a:gd name="connsiteY49" fmla="*/ 383921 h 3732790"/>
              <a:gd name="connsiteX50" fmla="*/ 7254597 w 12193200"/>
              <a:gd name="connsiteY50" fmla="*/ 350045 h 3732790"/>
              <a:gd name="connsiteX51" fmla="*/ 7263981 w 12193200"/>
              <a:gd name="connsiteY51" fmla="*/ 350045 h 3732790"/>
              <a:gd name="connsiteX52" fmla="*/ 7263981 w 12193200"/>
              <a:gd name="connsiteY52" fmla="*/ 334990 h 3732790"/>
              <a:gd name="connsiteX53" fmla="*/ 7271489 w 12193200"/>
              <a:gd name="connsiteY53" fmla="*/ 334990 h 3732790"/>
              <a:gd name="connsiteX54" fmla="*/ 7271489 w 12193200"/>
              <a:gd name="connsiteY54" fmla="*/ 323698 h 3732790"/>
              <a:gd name="connsiteX55" fmla="*/ 7288380 w 12193200"/>
              <a:gd name="connsiteY55" fmla="*/ 323698 h 3732790"/>
              <a:gd name="connsiteX56" fmla="*/ 7288380 w 12193200"/>
              <a:gd name="connsiteY56" fmla="*/ 291705 h 3732790"/>
              <a:gd name="connsiteX57" fmla="*/ 7301518 w 12193200"/>
              <a:gd name="connsiteY57" fmla="*/ 291705 h 3732790"/>
              <a:gd name="connsiteX58" fmla="*/ 7301518 w 12193200"/>
              <a:gd name="connsiteY58" fmla="*/ 265357 h 3732790"/>
              <a:gd name="connsiteX59" fmla="*/ 7339054 w 12193200"/>
              <a:gd name="connsiteY59" fmla="*/ 265357 h 3732790"/>
              <a:gd name="connsiteX60" fmla="*/ 7339054 w 12193200"/>
              <a:gd name="connsiteY60" fmla="*/ 201370 h 3732790"/>
              <a:gd name="connsiteX61" fmla="*/ 7354069 w 12193200"/>
              <a:gd name="connsiteY61" fmla="*/ 201370 h 3732790"/>
              <a:gd name="connsiteX62" fmla="*/ 7354069 w 12193200"/>
              <a:gd name="connsiteY62" fmla="*/ 127974 h 3732790"/>
              <a:gd name="connsiteX63" fmla="*/ 7372837 w 12193200"/>
              <a:gd name="connsiteY63" fmla="*/ 127974 h 3732790"/>
              <a:gd name="connsiteX64" fmla="*/ 7372837 w 12193200"/>
              <a:gd name="connsiteY64" fmla="*/ 86570 h 3732790"/>
              <a:gd name="connsiteX65" fmla="*/ 7385975 w 12193200"/>
              <a:gd name="connsiteY65" fmla="*/ 86570 h 3732790"/>
              <a:gd name="connsiteX66" fmla="*/ 7385975 w 12193200"/>
              <a:gd name="connsiteY66" fmla="*/ 0 h 3732790"/>
              <a:gd name="connsiteX67" fmla="*/ 7395359 w 12193200"/>
              <a:gd name="connsiteY67" fmla="*/ 0 h 3732790"/>
              <a:gd name="connsiteX68" fmla="*/ 7395359 w 12193200"/>
              <a:gd name="connsiteY68" fmla="*/ 86570 h 3732790"/>
              <a:gd name="connsiteX69" fmla="*/ 7408496 w 12193200"/>
              <a:gd name="connsiteY69" fmla="*/ 86570 h 3732790"/>
              <a:gd name="connsiteX70" fmla="*/ 7408496 w 12193200"/>
              <a:gd name="connsiteY70" fmla="*/ 127974 h 3732790"/>
              <a:gd name="connsiteX71" fmla="*/ 7416004 w 12193200"/>
              <a:gd name="connsiteY71" fmla="*/ 127974 h 3732790"/>
              <a:gd name="connsiteX72" fmla="*/ 7416004 w 12193200"/>
              <a:gd name="connsiteY72" fmla="*/ 201370 h 3732790"/>
              <a:gd name="connsiteX73" fmla="*/ 7423511 w 12193200"/>
              <a:gd name="connsiteY73" fmla="*/ 201370 h 3732790"/>
              <a:gd name="connsiteX74" fmla="*/ 7423511 w 12193200"/>
              <a:gd name="connsiteY74" fmla="*/ 225836 h 3732790"/>
              <a:gd name="connsiteX75" fmla="*/ 7438526 w 12193200"/>
              <a:gd name="connsiteY75" fmla="*/ 225836 h 3732790"/>
              <a:gd name="connsiteX76" fmla="*/ 7438526 w 12193200"/>
              <a:gd name="connsiteY76" fmla="*/ 265357 h 3732790"/>
              <a:gd name="connsiteX77" fmla="*/ 7449786 w 12193200"/>
              <a:gd name="connsiteY77" fmla="*/ 265357 h 3732790"/>
              <a:gd name="connsiteX78" fmla="*/ 7449786 w 12193200"/>
              <a:gd name="connsiteY78" fmla="*/ 302996 h 3732790"/>
              <a:gd name="connsiteX79" fmla="*/ 7459171 w 12193200"/>
              <a:gd name="connsiteY79" fmla="*/ 302996 h 3732790"/>
              <a:gd name="connsiteX80" fmla="*/ 7459171 w 12193200"/>
              <a:gd name="connsiteY80" fmla="*/ 265357 h 3732790"/>
              <a:gd name="connsiteX81" fmla="*/ 7474185 w 12193200"/>
              <a:gd name="connsiteY81" fmla="*/ 265357 h 3732790"/>
              <a:gd name="connsiteX82" fmla="*/ 7474185 w 12193200"/>
              <a:gd name="connsiteY82" fmla="*/ 302996 h 3732790"/>
              <a:gd name="connsiteX83" fmla="*/ 7479816 w 12193200"/>
              <a:gd name="connsiteY83" fmla="*/ 302996 h 3732790"/>
              <a:gd name="connsiteX84" fmla="*/ 7479816 w 12193200"/>
              <a:gd name="connsiteY84" fmla="*/ 323698 h 3732790"/>
              <a:gd name="connsiteX85" fmla="*/ 7500461 w 12193200"/>
              <a:gd name="connsiteY85" fmla="*/ 323698 h 3732790"/>
              <a:gd name="connsiteX86" fmla="*/ 7500461 w 12193200"/>
              <a:gd name="connsiteY86" fmla="*/ 350045 h 3732790"/>
              <a:gd name="connsiteX87" fmla="*/ 7500461 w 12193200"/>
              <a:gd name="connsiteY87" fmla="*/ 366983 h 3732790"/>
              <a:gd name="connsiteX88" fmla="*/ 7500461 w 12193200"/>
              <a:gd name="connsiteY88" fmla="*/ 404622 h 3732790"/>
              <a:gd name="connsiteX89" fmla="*/ 7500461 w 12193200"/>
              <a:gd name="connsiteY89" fmla="*/ 425324 h 3732790"/>
              <a:gd name="connsiteX90" fmla="*/ 7500461 w 12193200"/>
              <a:gd name="connsiteY90" fmla="*/ 459199 h 3732790"/>
              <a:gd name="connsiteX91" fmla="*/ 7703157 w 12193200"/>
              <a:gd name="connsiteY91" fmla="*/ 459199 h 3732790"/>
              <a:gd name="connsiteX92" fmla="*/ 7703157 w 12193200"/>
              <a:gd name="connsiteY92" fmla="*/ 395213 h 3732790"/>
              <a:gd name="connsiteX93" fmla="*/ 7720048 w 12193200"/>
              <a:gd name="connsiteY93" fmla="*/ 395213 h 3732790"/>
              <a:gd name="connsiteX94" fmla="*/ 7720048 w 12193200"/>
              <a:gd name="connsiteY94" fmla="*/ 387685 h 3732790"/>
              <a:gd name="connsiteX95" fmla="*/ 7744447 w 12193200"/>
              <a:gd name="connsiteY95" fmla="*/ 387685 h 3732790"/>
              <a:gd name="connsiteX96" fmla="*/ 7744447 w 12193200"/>
              <a:gd name="connsiteY96" fmla="*/ 368865 h 3732790"/>
              <a:gd name="connsiteX97" fmla="*/ 7753831 w 12193200"/>
              <a:gd name="connsiteY97" fmla="*/ 368865 h 3732790"/>
              <a:gd name="connsiteX98" fmla="*/ 7753831 w 12193200"/>
              <a:gd name="connsiteY98" fmla="*/ 361337 h 3732790"/>
              <a:gd name="connsiteX99" fmla="*/ 7832657 w 12193200"/>
              <a:gd name="connsiteY99" fmla="*/ 361337 h 3732790"/>
              <a:gd name="connsiteX100" fmla="*/ 7832657 w 12193200"/>
              <a:gd name="connsiteY100" fmla="*/ 368865 h 3732790"/>
              <a:gd name="connsiteX101" fmla="*/ 7836411 w 12193200"/>
              <a:gd name="connsiteY101" fmla="*/ 368865 h 3732790"/>
              <a:gd name="connsiteX102" fmla="*/ 7836411 w 12193200"/>
              <a:gd name="connsiteY102" fmla="*/ 387685 h 3732790"/>
              <a:gd name="connsiteX103" fmla="*/ 7843918 w 12193200"/>
              <a:gd name="connsiteY103" fmla="*/ 387685 h 3732790"/>
              <a:gd name="connsiteX104" fmla="*/ 7843918 w 12193200"/>
              <a:gd name="connsiteY104" fmla="*/ 395213 h 3732790"/>
              <a:gd name="connsiteX105" fmla="*/ 7883332 w 12193200"/>
              <a:gd name="connsiteY105" fmla="*/ 395213 h 3732790"/>
              <a:gd name="connsiteX106" fmla="*/ 7883332 w 12193200"/>
              <a:gd name="connsiteY106" fmla="*/ 675626 h 3732790"/>
              <a:gd name="connsiteX107" fmla="*/ 7952774 w 12193200"/>
              <a:gd name="connsiteY107" fmla="*/ 675626 h 3732790"/>
              <a:gd name="connsiteX108" fmla="*/ 7952774 w 12193200"/>
              <a:gd name="connsiteY108" fmla="*/ 685035 h 3732790"/>
              <a:gd name="connsiteX109" fmla="*/ 7988433 w 12193200"/>
              <a:gd name="connsiteY109" fmla="*/ 685035 h 3732790"/>
              <a:gd name="connsiteX110" fmla="*/ 7988433 w 12193200"/>
              <a:gd name="connsiteY110" fmla="*/ 705737 h 3732790"/>
              <a:gd name="connsiteX111" fmla="*/ 7997818 w 12193200"/>
              <a:gd name="connsiteY111" fmla="*/ 705737 h 3732790"/>
              <a:gd name="connsiteX112" fmla="*/ 7997818 w 12193200"/>
              <a:gd name="connsiteY112" fmla="*/ 724557 h 3732790"/>
              <a:gd name="connsiteX113" fmla="*/ 8012832 w 12193200"/>
              <a:gd name="connsiteY113" fmla="*/ 724557 h 3732790"/>
              <a:gd name="connsiteX114" fmla="*/ 8012832 w 12193200"/>
              <a:gd name="connsiteY114" fmla="*/ 1102832 h 3732790"/>
              <a:gd name="connsiteX115" fmla="*/ 8031600 w 12193200"/>
              <a:gd name="connsiteY115" fmla="*/ 1102832 h 3732790"/>
              <a:gd name="connsiteX116" fmla="*/ 8031600 w 12193200"/>
              <a:gd name="connsiteY116" fmla="*/ 940983 h 3732790"/>
              <a:gd name="connsiteX117" fmla="*/ 8040984 w 12193200"/>
              <a:gd name="connsiteY117" fmla="*/ 940983 h 3732790"/>
              <a:gd name="connsiteX118" fmla="*/ 8040984 w 12193200"/>
              <a:gd name="connsiteY118" fmla="*/ 833711 h 3732790"/>
              <a:gd name="connsiteX119" fmla="*/ 8044738 w 12193200"/>
              <a:gd name="connsiteY119" fmla="*/ 833711 h 3732790"/>
              <a:gd name="connsiteX120" fmla="*/ 8044738 w 12193200"/>
              <a:gd name="connsiteY120" fmla="*/ 668098 h 3732790"/>
              <a:gd name="connsiteX121" fmla="*/ 8099166 w 12193200"/>
              <a:gd name="connsiteY121" fmla="*/ 668098 h 3732790"/>
              <a:gd name="connsiteX122" fmla="*/ 8099166 w 12193200"/>
              <a:gd name="connsiteY122" fmla="*/ 658688 h 3732790"/>
              <a:gd name="connsiteX123" fmla="*/ 8123564 w 12193200"/>
              <a:gd name="connsiteY123" fmla="*/ 658688 h 3732790"/>
              <a:gd name="connsiteX124" fmla="*/ 8123564 w 12193200"/>
              <a:gd name="connsiteY124" fmla="*/ 668098 h 3732790"/>
              <a:gd name="connsiteX125" fmla="*/ 8127318 w 12193200"/>
              <a:gd name="connsiteY125" fmla="*/ 668098 h 3732790"/>
              <a:gd name="connsiteX126" fmla="*/ 8127318 w 12193200"/>
              <a:gd name="connsiteY126" fmla="*/ 624812 h 3732790"/>
              <a:gd name="connsiteX127" fmla="*/ 8140456 w 12193200"/>
              <a:gd name="connsiteY127" fmla="*/ 624812 h 3732790"/>
              <a:gd name="connsiteX128" fmla="*/ 8140456 w 12193200"/>
              <a:gd name="connsiteY128" fmla="*/ 668098 h 3732790"/>
              <a:gd name="connsiteX129" fmla="*/ 8223036 w 12193200"/>
              <a:gd name="connsiteY129" fmla="*/ 668098 h 3732790"/>
              <a:gd name="connsiteX130" fmla="*/ 8223036 w 12193200"/>
              <a:gd name="connsiteY130" fmla="*/ 833711 h 3732790"/>
              <a:gd name="connsiteX131" fmla="*/ 8226789 w 12193200"/>
              <a:gd name="connsiteY131" fmla="*/ 833711 h 3732790"/>
              <a:gd name="connsiteX132" fmla="*/ 8226789 w 12193200"/>
              <a:gd name="connsiteY132" fmla="*/ 863822 h 3732790"/>
              <a:gd name="connsiteX133" fmla="*/ 8238050 w 12193200"/>
              <a:gd name="connsiteY133" fmla="*/ 863822 h 3732790"/>
              <a:gd name="connsiteX134" fmla="*/ 8238050 w 12193200"/>
              <a:gd name="connsiteY134" fmla="*/ 880760 h 3732790"/>
              <a:gd name="connsiteX135" fmla="*/ 8269956 w 12193200"/>
              <a:gd name="connsiteY135" fmla="*/ 880760 h 3732790"/>
              <a:gd name="connsiteX136" fmla="*/ 8269956 w 12193200"/>
              <a:gd name="connsiteY136" fmla="*/ 745258 h 3732790"/>
              <a:gd name="connsiteX137" fmla="*/ 8290601 w 12193200"/>
              <a:gd name="connsiteY137" fmla="*/ 745258 h 3732790"/>
              <a:gd name="connsiteX138" fmla="*/ 8290601 w 12193200"/>
              <a:gd name="connsiteY138" fmla="*/ 715147 h 3732790"/>
              <a:gd name="connsiteX139" fmla="*/ 8322507 w 12193200"/>
              <a:gd name="connsiteY139" fmla="*/ 715147 h 3732790"/>
              <a:gd name="connsiteX140" fmla="*/ 8322507 w 12193200"/>
              <a:gd name="connsiteY140" fmla="*/ 647396 h 3732790"/>
              <a:gd name="connsiteX141" fmla="*/ 8395703 w 12193200"/>
              <a:gd name="connsiteY141" fmla="*/ 647396 h 3732790"/>
              <a:gd name="connsiteX142" fmla="*/ 8395703 w 12193200"/>
              <a:gd name="connsiteY142" fmla="*/ 636104 h 3732790"/>
              <a:gd name="connsiteX143" fmla="*/ 8420102 w 12193200"/>
              <a:gd name="connsiteY143" fmla="*/ 636104 h 3732790"/>
              <a:gd name="connsiteX144" fmla="*/ 8420102 w 12193200"/>
              <a:gd name="connsiteY144" fmla="*/ 647396 h 3732790"/>
              <a:gd name="connsiteX145" fmla="*/ 8448254 w 12193200"/>
              <a:gd name="connsiteY145" fmla="*/ 647396 h 3732790"/>
              <a:gd name="connsiteX146" fmla="*/ 8448254 w 12193200"/>
              <a:gd name="connsiteY146" fmla="*/ 624812 h 3732790"/>
              <a:gd name="connsiteX147" fmla="*/ 8470776 w 12193200"/>
              <a:gd name="connsiteY147" fmla="*/ 624812 h 3732790"/>
              <a:gd name="connsiteX148" fmla="*/ 8470776 w 12193200"/>
              <a:gd name="connsiteY148" fmla="*/ 647396 h 3732790"/>
              <a:gd name="connsiteX149" fmla="*/ 8562740 w 12193200"/>
              <a:gd name="connsiteY149" fmla="*/ 647396 h 3732790"/>
              <a:gd name="connsiteX150" fmla="*/ 8562740 w 12193200"/>
              <a:gd name="connsiteY150" fmla="*/ 715147 h 3732790"/>
              <a:gd name="connsiteX151" fmla="*/ 8562740 w 12193200"/>
              <a:gd name="connsiteY151" fmla="*/ 745258 h 3732790"/>
              <a:gd name="connsiteX152" fmla="*/ 8562740 w 12193200"/>
              <a:gd name="connsiteY152" fmla="*/ 954156 h 3732790"/>
              <a:gd name="connsiteX153" fmla="*/ 8589015 w 12193200"/>
              <a:gd name="connsiteY153" fmla="*/ 954156 h 3732790"/>
              <a:gd name="connsiteX154" fmla="*/ 8589015 w 12193200"/>
              <a:gd name="connsiteY154" fmla="*/ 933455 h 3732790"/>
              <a:gd name="connsiteX155" fmla="*/ 8596522 w 12193200"/>
              <a:gd name="connsiteY155" fmla="*/ 933455 h 3732790"/>
              <a:gd name="connsiteX156" fmla="*/ 8596522 w 12193200"/>
              <a:gd name="connsiteY156" fmla="*/ 916517 h 3732790"/>
              <a:gd name="connsiteX157" fmla="*/ 8620921 w 12193200"/>
              <a:gd name="connsiteY157" fmla="*/ 916517 h 3732790"/>
              <a:gd name="connsiteX158" fmla="*/ 8620921 w 12193200"/>
              <a:gd name="connsiteY158" fmla="*/ 933455 h 3732790"/>
              <a:gd name="connsiteX159" fmla="*/ 8626552 w 12193200"/>
              <a:gd name="connsiteY159" fmla="*/ 933455 h 3732790"/>
              <a:gd name="connsiteX160" fmla="*/ 8626552 w 12193200"/>
              <a:gd name="connsiteY160" fmla="*/ 856294 h 3732790"/>
              <a:gd name="connsiteX161" fmla="*/ 8647196 w 12193200"/>
              <a:gd name="connsiteY161" fmla="*/ 856294 h 3732790"/>
              <a:gd name="connsiteX162" fmla="*/ 8647196 w 12193200"/>
              <a:gd name="connsiteY162" fmla="*/ 833711 h 3732790"/>
              <a:gd name="connsiteX163" fmla="*/ 8669718 w 12193200"/>
              <a:gd name="connsiteY163" fmla="*/ 833711 h 3732790"/>
              <a:gd name="connsiteX164" fmla="*/ 8669718 w 12193200"/>
              <a:gd name="connsiteY164" fmla="*/ 846884 h 3732790"/>
              <a:gd name="connsiteX165" fmla="*/ 8688486 w 12193200"/>
              <a:gd name="connsiteY165" fmla="*/ 846884 h 3732790"/>
              <a:gd name="connsiteX166" fmla="*/ 8688486 w 12193200"/>
              <a:gd name="connsiteY166" fmla="*/ 833711 h 3732790"/>
              <a:gd name="connsiteX167" fmla="*/ 8699748 w 12193200"/>
              <a:gd name="connsiteY167" fmla="*/ 833711 h 3732790"/>
              <a:gd name="connsiteX168" fmla="*/ 8699748 w 12193200"/>
              <a:gd name="connsiteY168" fmla="*/ 692563 h 3732790"/>
              <a:gd name="connsiteX169" fmla="*/ 8716639 w 12193200"/>
              <a:gd name="connsiteY169" fmla="*/ 692563 h 3732790"/>
              <a:gd name="connsiteX170" fmla="*/ 8716639 w 12193200"/>
              <a:gd name="connsiteY170" fmla="*/ 683153 h 3732790"/>
              <a:gd name="connsiteX171" fmla="*/ 8827371 w 12193200"/>
              <a:gd name="connsiteY171" fmla="*/ 683153 h 3732790"/>
              <a:gd name="connsiteX172" fmla="*/ 8827371 w 12193200"/>
              <a:gd name="connsiteY172" fmla="*/ 692563 h 3732790"/>
              <a:gd name="connsiteX173" fmla="*/ 8849893 w 12193200"/>
              <a:gd name="connsiteY173" fmla="*/ 692563 h 3732790"/>
              <a:gd name="connsiteX174" fmla="*/ 8849893 w 12193200"/>
              <a:gd name="connsiteY174" fmla="*/ 675626 h 3732790"/>
              <a:gd name="connsiteX175" fmla="*/ 8864908 w 12193200"/>
              <a:gd name="connsiteY175" fmla="*/ 675626 h 3732790"/>
              <a:gd name="connsiteX176" fmla="*/ 8864908 w 12193200"/>
              <a:gd name="connsiteY176" fmla="*/ 692563 h 3732790"/>
              <a:gd name="connsiteX177" fmla="*/ 8889306 w 12193200"/>
              <a:gd name="connsiteY177" fmla="*/ 692563 h 3732790"/>
              <a:gd name="connsiteX178" fmla="*/ 8889306 w 12193200"/>
              <a:gd name="connsiteY178" fmla="*/ 807363 h 3732790"/>
              <a:gd name="connsiteX179" fmla="*/ 8906198 w 12193200"/>
              <a:gd name="connsiteY179" fmla="*/ 807363 h 3732790"/>
              <a:gd name="connsiteX180" fmla="*/ 8906198 w 12193200"/>
              <a:gd name="connsiteY180" fmla="*/ 833711 h 3732790"/>
              <a:gd name="connsiteX181" fmla="*/ 8936226 w 12193200"/>
              <a:gd name="connsiteY181" fmla="*/ 833711 h 3732790"/>
              <a:gd name="connsiteX182" fmla="*/ 8936226 w 12193200"/>
              <a:gd name="connsiteY182" fmla="*/ 850648 h 3732790"/>
              <a:gd name="connsiteX183" fmla="*/ 8979394 w 12193200"/>
              <a:gd name="connsiteY183" fmla="*/ 850648 h 3732790"/>
              <a:gd name="connsiteX184" fmla="*/ 8979394 w 12193200"/>
              <a:gd name="connsiteY184" fmla="*/ 668098 h 3732790"/>
              <a:gd name="connsiteX185" fmla="*/ 9039452 w 12193200"/>
              <a:gd name="connsiteY185" fmla="*/ 668098 h 3732790"/>
              <a:gd name="connsiteX186" fmla="*/ 9039452 w 12193200"/>
              <a:gd name="connsiteY186" fmla="*/ 653042 h 3732790"/>
              <a:gd name="connsiteX187" fmla="*/ 9123908 w 12193200"/>
              <a:gd name="connsiteY187" fmla="*/ 653042 h 3732790"/>
              <a:gd name="connsiteX188" fmla="*/ 9123908 w 12193200"/>
              <a:gd name="connsiteY188" fmla="*/ 521304 h 3732790"/>
              <a:gd name="connsiteX189" fmla="*/ 9163322 w 12193200"/>
              <a:gd name="connsiteY189" fmla="*/ 521304 h 3732790"/>
              <a:gd name="connsiteX190" fmla="*/ 9163322 w 12193200"/>
              <a:gd name="connsiteY190" fmla="*/ 476137 h 3732790"/>
              <a:gd name="connsiteX191" fmla="*/ 9193350 w 12193200"/>
              <a:gd name="connsiteY191" fmla="*/ 476137 h 3732790"/>
              <a:gd name="connsiteX192" fmla="*/ 9193350 w 12193200"/>
              <a:gd name="connsiteY192" fmla="*/ 451672 h 3732790"/>
              <a:gd name="connsiteX193" fmla="*/ 9206488 w 12193200"/>
              <a:gd name="connsiteY193" fmla="*/ 451672 h 3732790"/>
              <a:gd name="connsiteX194" fmla="*/ 9206488 w 12193200"/>
              <a:gd name="connsiteY194" fmla="*/ 438498 h 3732790"/>
              <a:gd name="connsiteX195" fmla="*/ 9217750 w 12193200"/>
              <a:gd name="connsiteY195" fmla="*/ 438498 h 3732790"/>
              <a:gd name="connsiteX196" fmla="*/ 9217750 w 12193200"/>
              <a:gd name="connsiteY196" fmla="*/ 419678 h 3732790"/>
              <a:gd name="connsiteX197" fmla="*/ 9232764 w 12193200"/>
              <a:gd name="connsiteY197" fmla="*/ 419678 h 3732790"/>
              <a:gd name="connsiteX198" fmla="*/ 9232764 w 12193200"/>
              <a:gd name="connsiteY198" fmla="*/ 397095 h 3732790"/>
              <a:gd name="connsiteX199" fmla="*/ 9244025 w 12193200"/>
              <a:gd name="connsiteY199" fmla="*/ 397095 h 3732790"/>
              <a:gd name="connsiteX200" fmla="*/ 9244025 w 12193200"/>
              <a:gd name="connsiteY200" fmla="*/ 312406 h 3732790"/>
              <a:gd name="connsiteX201" fmla="*/ 9247778 w 12193200"/>
              <a:gd name="connsiteY201" fmla="*/ 312406 h 3732790"/>
              <a:gd name="connsiteX202" fmla="*/ 9247778 w 12193200"/>
              <a:gd name="connsiteY202" fmla="*/ 397095 h 3732790"/>
              <a:gd name="connsiteX203" fmla="*/ 9275931 w 12193200"/>
              <a:gd name="connsiteY203" fmla="*/ 397095 h 3732790"/>
              <a:gd name="connsiteX204" fmla="*/ 9275931 w 12193200"/>
              <a:gd name="connsiteY204" fmla="*/ 419678 h 3732790"/>
              <a:gd name="connsiteX205" fmla="*/ 9300330 w 12193200"/>
              <a:gd name="connsiteY205" fmla="*/ 419678 h 3732790"/>
              <a:gd name="connsiteX206" fmla="*/ 9300330 w 12193200"/>
              <a:gd name="connsiteY206" fmla="*/ 438498 h 3732790"/>
              <a:gd name="connsiteX207" fmla="*/ 9324728 w 12193200"/>
              <a:gd name="connsiteY207" fmla="*/ 438498 h 3732790"/>
              <a:gd name="connsiteX208" fmla="*/ 9324728 w 12193200"/>
              <a:gd name="connsiteY208" fmla="*/ 451672 h 3732790"/>
              <a:gd name="connsiteX209" fmla="*/ 9337866 w 12193200"/>
              <a:gd name="connsiteY209" fmla="*/ 451672 h 3732790"/>
              <a:gd name="connsiteX210" fmla="*/ 9337866 w 12193200"/>
              <a:gd name="connsiteY210" fmla="*/ 476137 h 3732790"/>
              <a:gd name="connsiteX211" fmla="*/ 9351004 w 12193200"/>
              <a:gd name="connsiteY211" fmla="*/ 476137 h 3732790"/>
              <a:gd name="connsiteX212" fmla="*/ 9351004 w 12193200"/>
              <a:gd name="connsiteY212" fmla="*/ 410268 h 3732790"/>
              <a:gd name="connsiteX213" fmla="*/ 9396047 w 12193200"/>
              <a:gd name="connsiteY213" fmla="*/ 410268 h 3732790"/>
              <a:gd name="connsiteX214" fmla="*/ 9396047 w 12193200"/>
              <a:gd name="connsiteY214" fmla="*/ 344400 h 3732790"/>
              <a:gd name="connsiteX215" fmla="*/ 9420446 w 12193200"/>
              <a:gd name="connsiteY215" fmla="*/ 344400 h 3732790"/>
              <a:gd name="connsiteX216" fmla="*/ 9420446 w 12193200"/>
              <a:gd name="connsiteY216" fmla="*/ 333108 h 3732790"/>
              <a:gd name="connsiteX217" fmla="*/ 9499272 w 12193200"/>
              <a:gd name="connsiteY217" fmla="*/ 333108 h 3732790"/>
              <a:gd name="connsiteX218" fmla="*/ 9499272 w 12193200"/>
              <a:gd name="connsiteY218" fmla="*/ 227718 h 3732790"/>
              <a:gd name="connsiteX219" fmla="*/ 9510533 w 12193200"/>
              <a:gd name="connsiteY219" fmla="*/ 227718 h 3732790"/>
              <a:gd name="connsiteX220" fmla="*/ 9510533 w 12193200"/>
              <a:gd name="connsiteY220" fmla="*/ 333108 h 3732790"/>
              <a:gd name="connsiteX221" fmla="*/ 9510533 w 12193200"/>
              <a:gd name="connsiteY221" fmla="*/ 344400 h 3732790"/>
              <a:gd name="connsiteX222" fmla="*/ 9510533 w 12193200"/>
              <a:gd name="connsiteY222" fmla="*/ 410268 h 3732790"/>
              <a:gd name="connsiteX223" fmla="*/ 9510533 w 12193200"/>
              <a:gd name="connsiteY223" fmla="*/ 521304 h 3732790"/>
              <a:gd name="connsiteX224" fmla="*/ 9527424 w 12193200"/>
              <a:gd name="connsiteY224" fmla="*/ 521304 h 3732790"/>
              <a:gd name="connsiteX225" fmla="*/ 9527424 w 12193200"/>
              <a:gd name="connsiteY225" fmla="*/ 568353 h 3732790"/>
              <a:gd name="connsiteX226" fmla="*/ 9574345 w 12193200"/>
              <a:gd name="connsiteY226" fmla="*/ 568353 h 3732790"/>
              <a:gd name="connsiteX227" fmla="*/ 9574345 w 12193200"/>
              <a:gd name="connsiteY227" fmla="*/ 607875 h 3732790"/>
              <a:gd name="connsiteX228" fmla="*/ 9593113 w 12193200"/>
              <a:gd name="connsiteY228" fmla="*/ 607875 h 3732790"/>
              <a:gd name="connsiteX229" fmla="*/ 9593113 w 12193200"/>
              <a:gd name="connsiteY229" fmla="*/ 668098 h 3732790"/>
              <a:gd name="connsiteX230" fmla="*/ 9598744 w 12193200"/>
              <a:gd name="connsiteY230" fmla="*/ 668098 h 3732790"/>
              <a:gd name="connsiteX231" fmla="*/ 9598744 w 12193200"/>
              <a:gd name="connsiteY231" fmla="*/ 925927 h 3732790"/>
              <a:gd name="connsiteX232" fmla="*/ 9611881 w 12193200"/>
              <a:gd name="connsiteY232" fmla="*/ 925927 h 3732790"/>
              <a:gd name="connsiteX233" fmla="*/ 9611881 w 12193200"/>
              <a:gd name="connsiteY233" fmla="*/ 771606 h 3732790"/>
              <a:gd name="connsiteX234" fmla="*/ 9668186 w 12193200"/>
              <a:gd name="connsiteY234" fmla="*/ 771606 h 3732790"/>
              <a:gd name="connsiteX235" fmla="*/ 9668186 w 12193200"/>
              <a:gd name="connsiteY235" fmla="*/ 867586 h 3732790"/>
              <a:gd name="connsiteX236" fmla="*/ 9685077 w 12193200"/>
              <a:gd name="connsiteY236" fmla="*/ 867586 h 3732790"/>
              <a:gd name="connsiteX237" fmla="*/ 9685077 w 12193200"/>
              <a:gd name="connsiteY237" fmla="*/ 925927 h 3732790"/>
              <a:gd name="connsiteX238" fmla="*/ 9737628 w 12193200"/>
              <a:gd name="connsiteY238" fmla="*/ 925927 h 3732790"/>
              <a:gd name="connsiteX239" fmla="*/ 9737628 w 12193200"/>
              <a:gd name="connsiteY239" fmla="*/ 940983 h 3732790"/>
              <a:gd name="connsiteX240" fmla="*/ 9775165 w 12193200"/>
              <a:gd name="connsiteY240" fmla="*/ 940983 h 3732790"/>
              <a:gd name="connsiteX241" fmla="*/ 9775165 w 12193200"/>
              <a:gd name="connsiteY241" fmla="*/ 929691 h 3732790"/>
              <a:gd name="connsiteX242" fmla="*/ 9801440 w 12193200"/>
              <a:gd name="connsiteY242" fmla="*/ 929691 h 3732790"/>
              <a:gd name="connsiteX243" fmla="*/ 9801440 w 12193200"/>
              <a:gd name="connsiteY243" fmla="*/ 724557 h 3732790"/>
              <a:gd name="connsiteX244" fmla="*/ 9812701 w 12193200"/>
              <a:gd name="connsiteY244" fmla="*/ 724557 h 3732790"/>
              <a:gd name="connsiteX245" fmla="*/ 9812701 w 12193200"/>
              <a:gd name="connsiteY245" fmla="*/ 694445 h 3732790"/>
              <a:gd name="connsiteX246" fmla="*/ 9820208 w 12193200"/>
              <a:gd name="connsiteY246" fmla="*/ 694445 h 3732790"/>
              <a:gd name="connsiteX247" fmla="*/ 9820208 w 12193200"/>
              <a:gd name="connsiteY247" fmla="*/ 683153 h 3732790"/>
              <a:gd name="connsiteX248" fmla="*/ 9827715 w 12193200"/>
              <a:gd name="connsiteY248" fmla="*/ 683153 h 3732790"/>
              <a:gd name="connsiteX249" fmla="*/ 9827715 w 12193200"/>
              <a:gd name="connsiteY249" fmla="*/ 664334 h 3732790"/>
              <a:gd name="connsiteX250" fmla="*/ 9865252 w 12193200"/>
              <a:gd name="connsiteY250" fmla="*/ 664334 h 3732790"/>
              <a:gd name="connsiteX251" fmla="*/ 9865252 w 12193200"/>
              <a:gd name="connsiteY251" fmla="*/ 683153 h 3732790"/>
              <a:gd name="connsiteX252" fmla="*/ 9889650 w 12193200"/>
              <a:gd name="connsiteY252" fmla="*/ 683153 h 3732790"/>
              <a:gd name="connsiteX253" fmla="*/ 9889650 w 12193200"/>
              <a:gd name="connsiteY253" fmla="*/ 694445 h 3732790"/>
              <a:gd name="connsiteX254" fmla="*/ 9908419 w 12193200"/>
              <a:gd name="connsiteY254" fmla="*/ 694445 h 3732790"/>
              <a:gd name="connsiteX255" fmla="*/ 9908419 w 12193200"/>
              <a:gd name="connsiteY255" fmla="*/ 724557 h 3732790"/>
              <a:gd name="connsiteX256" fmla="*/ 9927187 w 12193200"/>
              <a:gd name="connsiteY256" fmla="*/ 724557 h 3732790"/>
              <a:gd name="connsiteX257" fmla="*/ 9927187 w 12193200"/>
              <a:gd name="connsiteY257" fmla="*/ 854412 h 3732790"/>
              <a:gd name="connsiteX258" fmla="*/ 9959093 w 12193200"/>
              <a:gd name="connsiteY258" fmla="*/ 854412 h 3732790"/>
              <a:gd name="connsiteX259" fmla="*/ 9959093 w 12193200"/>
              <a:gd name="connsiteY259" fmla="*/ 867586 h 3732790"/>
              <a:gd name="connsiteX260" fmla="*/ 9985368 w 12193200"/>
              <a:gd name="connsiteY260" fmla="*/ 867586 h 3732790"/>
              <a:gd name="connsiteX261" fmla="*/ 9985368 w 12193200"/>
              <a:gd name="connsiteY261" fmla="*/ 886406 h 3732790"/>
              <a:gd name="connsiteX262" fmla="*/ 10022905 w 12193200"/>
              <a:gd name="connsiteY262" fmla="*/ 886406 h 3732790"/>
              <a:gd name="connsiteX263" fmla="*/ 10022905 w 12193200"/>
              <a:gd name="connsiteY263" fmla="*/ 950393 h 3732790"/>
              <a:gd name="connsiteX264" fmla="*/ 10099854 w 12193200"/>
              <a:gd name="connsiteY264" fmla="*/ 950393 h 3732790"/>
              <a:gd name="connsiteX265" fmla="*/ 10099854 w 12193200"/>
              <a:gd name="connsiteY265" fmla="*/ 937219 h 3732790"/>
              <a:gd name="connsiteX266" fmla="*/ 10120499 w 12193200"/>
              <a:gd name="connsiteY266" fmla="*/ 937219 h 3732790"/>
              <a:gd name="connsiteX267" fmla="*/ 10120499 w 12193200"/>
              <a:gd name="connsiteY267" fmla="*/ 920281 h 3732790"/>
              <a:gd name="connsiteX268" fmla="*/ 10139267 w 12193200"/>
              <a:gd name="connsiteY268" fmla="*/ 920281 h 3732790"/>
              <a:gd name="connsiteX269" fmla="*/ 10139267 w 12193200"/>
              <a:gd name="connsiteY269" fmla="*/ 907107 h 3732790"/>
              <a:gd name="connsiteX270" fmla="*/ 10197449 w 12193200"/>
              <a:gd name="connsiteY270" fmla="*/ 907107 h 3732790"/>
              <a:gd name="connsiteX271" fmla="*/ 10197449 w 12193200"/>
              <a:gd name="connsiteY271" fmla="*/ 893934 h 3732790"/>
              <a:gd name="connsiteX272" fmla="*/ 10362609 w 12193200"/>
              <a:gd name="connsiteY272" fmla="*/ 893934 h 3732790"/>
              <a:gd name="connsiteX273" fmla="*/ 10362609 w 12193200"/>
              <a:gd name="connsiteY273" fmla="*/ 867586 h 3732790"/>
              <a:gd name="connsiteX274" fmla="*/ 10458327 w 12193200"/>
              <a:gd name="connsiteY274" fmla="*/ 867586 h 3732790"/>
              <a:gd name="connsiteX275" fmla="*/ 10458327 w 12193200"/>
              <a:gd name="connsiteY275" fmla="*/ 856294 h 3732790"/>
              <a:gd name="connsiteX276" fmla="*/ 10512754 w 12193200"/>
              <a:gd name="connsiteY276" fmla="*/ 856294 h 3732790"/>
              <a:gd name="connsiteX277" fmla="*/ 10512754 w 12193200"/>
              <a:gd name="connsiteY277" fmla="*/ 843120 h 3732790"/>
              <a:gd name="connsiteX278" fmla="*/ 10552167 w 12193200"/>
              <a:gd name="connsiteY278" fmla="*/ 843120 h 3732790"/>
              <a:gd name="connsiteX279" fmla="*/ 10552167 w 12193200"/>
              <a:gd name="connsiteY279" fmla="*/ 856294 h 3732790"/>
              <a:gd name="connsiteX280" fmla="*/ 10552167 w 12193200"/>
              <a:gd name="connsiteY280" fmla="*/ 867586 h 3732790"/>
              <a:gd name="connsiteX281" fmla="*/ 10561552 w 12193200"/>
              <a:gd name="connsiteY281" fmla="*/ 867586 h 3732790"/>
              <a:gd name="connsiteX282" fmla="*/ 10561552 w 12193200"/>
              <a:gd name="connsiteY282" fmla="*/ 826183 h 3732790"/>
              <a:gd name="connsiteX283" fmla="*/ 10672284 w 12193200"/>
              <a:gd name="connsiteY283" fmla="*/ 826183 h 3732790"/>
              <a:gd name="connsiteX284" fmla="*/ 10672284 w 12193200"/>
              <a:gd name="connsiteY284" fmla="*/ 865704 h 3732790"/>
              <a:gd name="connsiteX285" fmla="*/ 10676037 w 12193200"/>
              <a:gd name="connsiteY285" fmla="*/ 865704 h 3732790"/>
              <a:gd name="connsiteX286" fmla="*/ 10676037 w 12193200"/>
              <a:gd name="connsiteY286" fmla="*/ 873232 h 3732790"/>
              <a:gd name="connsiteX287" fmla="*/ 10732342 w 12193200"/>
              <a:gd name="connsiteY287" fmla="*/ 873232 h 3732790"/>
              <a:gd name="connsiteX288" fmla="*/ 10732342 w 12193200"/>
              <a:gd name="connsiteY288" fmla="*/ 892052 h 3732790"/>
              <a:gd name="connsiteX289" fmla="*/ 10743603 w 12193200"/>
              <a:gd name="connsiteY289" fmla="*/ 892052 h 3732790"/>
              <a:gd name="connsiteX290" fmla="*/ 10743603 w 12193200"/>
              <a:gd name="connsiteY290" fmla="*/ 910871 h 3732790"/>
              <a:gd name="connsiteX291" fmla="*/ 10798031 w 12193200"/>
              <a:gd name="connsiteY291" fmla="*/ 910871 h 3732790"/>
              <a:gd name="connsiteX292" fmla="*/ 10798031 w 12193200"/>
              <a:gd name="connsiteY292" fmla="*/ 944747 h 3732790"/>
              <a:gd name="connsiteX293" fmla="*/ 10811168 w 12193200"/>
              <a:gd name="connsiteY293" fmla="*/ 944747 h 3732790"/>
              <a:gd name="connsiteX294" fmla="*/ 10811168 w 12193200"/>
              <a:gd name="connsiteY294" fmla="*/ 957920 h 3732790"/>
              <a:gd name="connsiteX295" fmla="*/ 10843074 w 12193200"/>
              <a:gd name="connsiteY295" fmla="*/ 957920 h 3732790"/>
              <a:gd name="connsiteX296" fmla="*/ 10843074 w 12193200"/>
              <a:gd name="connsiteY296" fmla="*/ 965448 h 3732790"/>
              <a:gd name="connsiteX297" fmla="*/ 10899379 w 12193200"/>
              <a:gd name="connsiteY297" fmla="*/ 965448 h 3732790"/>
              <a:gd name="connsiteX298" fmla="*/ 10899379 w 12193200"/>
              <a:gd name="connsiteY298" fmla="*/ 1102832 h 3732790"/>
              <a:gd name="connsiteX299" fmla="*/ 11011988 w 12193200"/>
              <a:gd name="connsiteY299" fmla="*/ 1102832 h 3732790"/>
              <a:gd name="connsiteX300" fmla="*/ 11011988 w 12193200"/>
              <a:gd name="connsiteY300" fmla="*/ 1404725 h 3732790"/>
              <a:gd name="connsiteX301" fmla="*/ 11011988 w 12193200"/>
              <a:gd name="connsiteY301" fmla="*/ 1474928 h 3732790"/>
              <a:gd name="connsiteX302" fmla="*/ 12193200 w 12193200"/>
              <a:gd name="connsiteY302" fmla="*/ 1474928 h 3732790"/>
              <a:gd name="connsiteX303" fmla="*/ 12193200 w 12193200"/>
              <a:gd name="connsiteY303" fmla="*/ 1816678 h 3732790"/>
              <a:gd name="connsiteX304" fmla="*/ 12193200 w 12193200"/>
              <a:gd name="connsiteY304" fmla="*/ 3732790 h 3732790"/>
              <a:gd name="connsiteX305" fmla="*/ 0 w 12193200"/>
              <a:gd name="connsiteY305" fmla="*/ 3732790 h 3732790"/>
              <a:gd name="connsiteX306" fmla="*/ 0 w 12193200"/>
              <a:gd name="connsiteY306" fmla="*/ 1816678 h 3732790"/>
              <a:gd name="connsiteX307" fmla="*/ 0 w 12193200"/>
              <a:gd name="connsiteY307" fmla="*/ 1474928 h 3732790"/>
              <a:gd name="connsiteX308" fmla="*/ 1181212 w 12193200"/>
              <a:gd name="connsiteY308" fmla="*/ 1474928 h 3732790"/>
              <a:gd name="connsiteX309" fmla="*/ 1181212 w 12193200"/>
              <a:gd name="connsiteY309" fmla="*/ 1455589 h 3732790"/>
              <a:gd name="connsiteX310" fmla="*/ 1181212 w 12193200"/>
              <a:gd name="connsiteY310" fmla="*/ 1110360 h 3732790"/>
              <a:gd name="connsiteX311" fmla="*/ 1226256 w 12193200"/>
              <a:gd name="connsiteY311" fmla="*/ 1110360 h 3732790"/>
              <a:gd name="connsiteX312" fmla="*/ 1226256 w 12193200"/>
              <a:gd name="connsiteY312" fmla="*/ 1093422 h 3732790"/>
              <a:gd name="connsiteX313" fmla="*/ 1301329 w 12193200"/>
              <a:gd name="connsiteY313" fmla="*/ 1093422 h 3732790"/>
              <a:gd name="connsiteX314" fmla="*/ 1301329 w 12193200"/>
              <a:gd name="connsiteY314" fmla="*/ 1067074 h 3732790"/>
              <a:gd name="connsiteX315" fmla="*/ 1308836 w 12193200"/>
              <a:gd name="connsiteY315" fmla="*/ 1067074 h 3732790"/>
              <a:gd name="connsiteX316" fmla="*/ 1308836 w 12193200"/>
              <a:gd name="connsiteY316" fmla="*/ 1053901 h 3732790"/>
              <a:gd name="connsiteX317" fmla="*/ 1325727 w 12193200"/>
              <a:gd name="connsiteY317" fmla="*/ 1053901 h 3732790"/>
              <a:gd name="connsiteX318" fmla="*/ 1325727 w 12193200"/>
              <a:gd name="connsiteY318" fmla="*/ 1042609 h 3732790"/>
              <a:gd name="connsiteX319" fmla="*/ 1368894 w 12193200"/>
              <a:gd name="connsiteY319" fmla="*/ 1042609 h 3732790"/>
              <a:gd name="connsiteX320" fmla="*/ 1368894 w 12193200"/>
              <a:gd name="connsiteY320" fmla="*/ 1053901 h 3732790"/>
              <a:gd name="connsiteX321" fmla="*/ 1380155 w 12193200"/>
              <a:gd name="connsiteY321" fmla="*/ 1053901 h 3732790"/>
              <a:gd name="connsiteX322" fmla="*/ 1380155 w 12193200"/>
              <a:gd name="connsiteY322" fmla="*/ 1067074 h 3732790"/>
              <a:gd name="connsiteX323" fmla="*/ 1387662 w 12193200"/>
              <a:gd name="connsiteY323" fmla="*/ 1067074 h 3732790"/>
              <a:gd name="connsiteX324" fmla="*/ 1387662 w 12193200"/>
              <a:gd name="connsiteY324" fmla="*/ 1110360 h 3732790"/>
              <a:gd name="connsiteX325" fmla="*/ 1398923 w 12193200"/>
              <a:gd name="connsiteY325" fmla="*/ 1110360 h 3732790"/>
              <a:gd name="connsiteX326" fmla="*/ 1398923 w 12193200"/>
              <a:gd name="connsiteY326" fmla="*/ 1050137 h 3732790"/>
              <a:gd name="connsiteX327" fmla="*/ 1408307 w 12193200"/>
              <a:gd name="connsiteY327" fmla="*/ 1050137 h 3732790"/>
              <a:gd name="connsiteX328" fmla="*/ 1408307 w 12193200"/>
              <a:gd name="connsiteY328" fmla="*/ 1040727 h 3732790"/>
              <a:gd name="connsiteX329" fmla="*/ 1434583 w 12193200"/>
              <a:gd name="connsiteY329" fmla="*/ 1040727 h 3732790"/>
              <a:gd name="connsiteX330" fmla="*/ 1434583 w 12193200"/>
              <a:gd name="connsiteY330" fmla="*/ 1035081 h 3732790"/>
              <a:gd name="connsiteX331" fmla="*/ 1457105 w 12193200"/>
              <a:gd name="connsiteY331" fmla="*/ 1035081 h 3732790"/>
              <a:gd name="connsiteX332" fmla="*/ 1457105 w 12193200"/>
              <a:gd name="connsiteY332" fmla="*/ 1023789 h 3732790"/>
              <a:gd name="connsiteX333" fmla="*/ 1434583 w 12193200"/>
              <a:gd name="connsiteY333" fmla="*/ 1023789 h 3732790"/>
              <a:gd name="connsiteX334" fmla="*/ 1434583 w 12193200"/>
              <a:gd name="connsiteY334" fmla="*/ 1012497 h 3732790"/>
              <a:gd name="connsiteX335" fmla="*/ 1457105 w 12193200"/>
              <a:gd name="connsiteY335" fmla="*/ 1012497 h 3732790"/>
              <a:gd name="connsiteX336" fmla="*/ 1457105 w 12193200"/>
              <a:gd name="connsiteY336" fmla="*/ 997442 h 3732790"/>
              <a:gd name="connsiteX337" fmla="*/ 1462735 w 12193200"/>
              <a:gd name="connsiteY337" fmla="*/ 997442 h 3732790"/>
              <a:gd name="connsiteX338" fmla="*/ 1462735 w 12193200"/>
              <a:gd name="connsiteY338" fmla="*/ 984268 h 3732790"/>
              <a:gd name="connsiteX339" fmla="*/ 1472119 w 12193200"/>
              <a:gd name="connsiteY339" fmla="*/ 984268 h 3732790"/>
              <a:gd name="connsiteX340" fmla="*/ 1472119 w 12193200"/>
              <a:gd name="connsiteY340" fmla="*/ 974858 h 3732790"/>
              <a:gd name="connsiteX341" fmla="*/ 1517163 w 12193200"/>
              <a:gd name="connsiteY341" fmla="*/ 974858 h 3732790"/>
              <a:gd name="connsiteX342" fmla="*/ 1517163 w 12193200"/>
              <a:gd name="connsiteY342" fmla="*/ 984268 h 3732790"/>
              <a:gd name="connsiteX343" fmla="*/ 1541562 w 12193200"/>
              <a:gd name="connsiteY343" fmla="*/ 984268 h 3732790"/>
              <a:gd name="connsiteX344" fmla="*/ 1541562 w 12193200"/>
              <a:gd name="connsiteY344" fmla="*/ 997442 h 3732790"/>
              <a:gd name="connsiteX345" fmla="*/ 1603496 w 12193200"/>
              <a:gd name="connsiteY345" fmla="*/ 997442 h 3732790"/>
              <a:gd name="connsiteX346" fmla="*/ 1603496 w 12193200"/>
              <a:gd name="connsiteY346" fmla="*/ 984268 h 3732790"/>
              <a:gd name="connsiteX347" fmla="*/ 1689830 w 12193200"/>
              <a:gd name="connsiteY347" fmla="*/ 984268 h 3732790"/>
              <a:gd name="connsiteX348" fmla="*/ 1689830 w 12193200"/>
              <a:gd name="connsiteY348" fmla="*/ 997442 h 3732790"/>
              <a:gd name="connsiteX349" fmla="*/ 1717982 w 12193200"/>
              <a:gd name="connsiteY349" fmla="*/ 997442 h 3732790"/>
              <a:gd name="connsiteX350" fmla="*/ 1717982 w 12193200"/>
              <a:gd name="connsiteY350" fmla="*/ 984268 h 3732790"/>
              <a:gd name="connsiteX351" fmla="*/ 1740504 w 12193200"/>
              <a:gd name="connsiteY351" fmla="*/ 984268 h 3732790"/>
              <a:gd name="connsiteX352" fmla="*/ 1740504 w 12193200"/>
              <a:gd name="connsiteY352" fmla="*/ 980504 h 3732790"/>
              <a:gd name="connsiteX353" fmla="*/ 1744258 w 12193200"/>
              <a:gd name="connsiteY353" fmla="*/ 980504 h 3732790"/>
              <a:gd name="connsiteX354" fmla="*/ 1744258 w 12193200"/>
              <a:gd name="connsiteY354" fmla="*/ 974858 h 3732790"/>
              <a:gd name="connsiteX355" fmla="*/ 1776164 w 12193200"/>
              <a:gd name="connsiteY355" fmla="*/ 974858 h 3732790"/>
              <a:gd name="connsiteX356" fmla="*/ 1776164 w 12193200"/>
              <a:gd name="connsiteY356" fmla="*/ 980504 h 3732790"/>
              <a:gd name="connsiteX357" fmla="*/ 1789302 w 12193200"/>
              <a:gd name="connsiteY357" fmla="*/ 980504 h 3732790"/>
              <a:gd name="connsiteX358" fmla="*/ 1789302 w 12193200"/>
              <a:gd name="connsiteY358" fmla="*/ 965448 h 3732790"/>
              <a:gd name="connsiteX359" fmla="*/ 1821207 w 12193200"/>
              <a:gd name="connsiteY359" fmla="*/ 965448 h 3732790"/>
              <a:gd name="connsiteX360" fmla="*/ 1821207 w 12193200"/>
              <a:gd name="connsiteY360" fmla="*/ 980504 h 3732790"/>
              <a:gd name="connsiteX361" fmla="*/ 1826838 w 12193200"/>
              <a:gd name="connsiteY361" fmla="*/ 980504 h 3732790"/>
              <a:gd name="connsiteX362" fmla="*/ 1826838 w 12193200"/>
              <a:gd name="connsiteY362" fmla="*/ 984268 h 3732790"/>
              <a:gd name="connsiteX363" fmla="*/ 1826838 w 12193200"/>
              <a:gd name="connsiteY363" fmla="*/ 997442 h 3732790"/>
              <a:gd name="connsiteX364" fmla="*/ 1879389 w 12193200"/>
              <a:gd name="connsiteY364" fmla="*/ 997442 h 3732790"/>
              <a:gd name="connsiteX365" fmla="*/ 1879389 w 12193200"/>
              <a:gd name="connsiteY365" fmla="*/ 1110360 h 3732790"/>
              <a:gd name="connsiteX366" fmla="*/ 1924433 w 12193200"/>
              <a:gd name="connsiteY366" fmla="*/ 1110360 h 3732790"/>
              <a:gd name="connsiteX367" fmla="*/ 1924433 w 12193200"/>
              <a:gd name="connsiteY367" fmla="*/ 1104714 h 3732790"/>
              <a:gd name="connsiteX368" fmla="*/ 1956338 w 12193200"/>
              <a:gd name="connsiteY368" fmla="*/ 1104714 h 3732790"/>
              <a:gd name="connsiteX369" fmla="*/ 1956338 w 12193200"/>
              <a:gd name="connsiteY369" fmla="*/ 1087776 h 3732790"/>
              <a:gd name="connsiteX370" fmla="*/ 1980737 w 12193200"/>
              <a:gd name="connsiteY370" fmla="*/ 1087776 h 3732790"/>
              <a:gd name="connsiteX371" fmla="*/ 1980737 w 12193200"/>
              <a:gd name="connsiteY371" fmla="*/ 1072720 h 3732790"/>
              <a:gd name="connsiteX372" fmla="*/ 2008889 w 12193200"/>
              <a:gd name="connsiteY372" fmla="*/ 1072720 h 3732790"/>
              <a:gd name="connsiteX373" fmla="*/ 2008889 w 12193200"/>
              <a:gd name="connsiteY373" fmla="*/ 1067074 h 3732790"/>
              <a:gd name="connsiteX374" fmla="*/ 2029534 w 12193200"/>
              <a:gd name="connsiteY374" fmla="*/ 1067074 h 3732790"/>
              <a:gd name="connsiteX375" fmla="*/ 2029534 w 12193200"/>
              <a:gd name="connsiteY375" fmla="*/ 1052019 h 3732790"/>
              <a:gd name="connsiteX376" fmla="*/ 2072701 w 12193200"/>
              <a:gd name="connsiteY376" fmla="*/ 1052019 h 3732790"/>
              <a:gd name="connsiteX377" fmla="*/ 2072701 w 12193200"/>
              <a:gd name="connsiteY377" fmla="*/ 818655 h 3732790"/>
              <a:gd name="connsiteX378" fmla="*/ 2106484 w 12193200"/>
              <a:gd name="connsiteY378" fmla="*/ 818655 h 3732790"/>
              <a:gd name="connsiteX379" fmla="*/ 2106484 w 12193200"/>
              <a:gd name="connsiteY379" fmla="*/ 720793 h 3732790"/>
              <a:gd name="connsiteX380" fmla="*/ 2123375 w 12193200"/>
              <a:gd name="connsiteY380" fmla="*/ 720793 h 3732790"/>
              <a:gd name="connsiteX381" fmla="*/ 2123375 w 12193200"/>
              <a:gd name="connsiteY381" fmla="*/ 694445 h 3732790"/>
              <a:gd name="connsiteX382" fmla="*/ 2134636 w 12193200"/>
              <a:gd name="connsiteY382" fmla="*/ 694445 h 3732790"/>
              <a:gd name="connsiteX383" fmla="*/ 2134636 w 12193200"/>
              <a:gd name="connsiteY383" fmla="*/ 660570 h 3732790"/>
              <a:gd name="connsiteX384" fmla="*/ 2174049 w 12193200"/>
              <a:gd name="connsiteY384" fmla="*/ 660570 h 3732790"/>
              <a:gd name="connsiteX385" fmla="*/ 2174049 w 12193200"/>
              <a:gd name="connsiteY385" fmla="*/ 598465 h 3732790"/>
              <a:gd name="connsiteX386" fmla="*/ 2177803 w 12193200"/>
              <a:gd name="connsiteY386" fmla="*/ 602229 h 3732790"/>
              <a:gd name="connsiteX387" fmla="*/ 2177803 w 12193200"/>
              <a:gd name="connsiteY387" fmla="*/ 660570 h 3732790"/>
              <a:gd name="connsiteX388" fmla="*/ 2200325 w 12193200"/>
              <a:gd name="connsiteY388" fmla="*/ 660570 h 3732790"/>
              <a:gd name="connsiteX389" fmla="*/ 2200325 w 12193200"/>
              <a:gd name="connsiteY389" fmla="*/ 694445 h 3732790"/>
              <a:gd name="connsiteX390" fmla="*/ 2232231 w 12193200"/>
              <a:gd name="connsiteY390" fmla="*/ 694445 h 3732790"/>
              <a:gd name="connsiteX391" fmla="*/ 2232231 w 12193200"/>
              <a:gd name="connsiteY391" fmla="*/ 720793 h 3732790"/>
              <a:gd name="connsiteX392" fmla="*/ 2249122 w 12193200"/>
              <a:gd name="connsiteY392" fmla="*/ 720793 h 3732790"/>
              <a:gd name="connsiteX393" fmla="*/ 2249122 w 12193200"/>
              <a:gd name="connsiteY393" fmla="*/ 818655 h 3732790"/>
              <a:gd name="connsiteX394" fmla="*/ 2256629 w 12193200"/>
              <a:gd name="connsiteY394" fmla="*/ 818655 h 3732790"/>
              <a:gd name="connsiteX395" fmla="*/ 2256629 w 12193200"/>
              <a:gd name="connsiteY395" fmla="*/ 978622 h 3732790"/>
              <a:gd name="connsiteX396" fmla="*/ 2279151 w 12193200"/>
              <a:gd name="connsiteY396" fmla="*/ 978622 h 3732790"/>
              <a:gd name="connsiteX397" fmla="*/ 2279151 w 12193200"/>
              <a:gd name="connsiteY397" fmla="*/ 871350 h 3732790"/>
              <a:gd name="connsiteX398" fmla="*/ 2290412 w 12193200"/>
              <a:gd name="connsiteY398" fmla="*/ 871350 h 3732790"/>
              <a:gd name="connsiteX399" fmla="*/ 2290412 w 12193200"/>
              <a:gd name="connsiteY399" fmla="*/ 852530 h 3732790"/>
              <a:gd name="connsiteX400" fmla="*/ 2312934 w 12193200"/>
              <a:gd name="connsiteY400" fmla="*/ 852530 h 3732790"/>
              <a:gd name="connsiteX401" fmla="*/ 2312934 w 12193200"/>
              <a:gd name="connsiteY401" fmla="*/ 839357 h 3732790"/>
              <a:gd name="connsiteX402" fmla="*/ 2449942 w 12193200"/>
              <a:gd name="connsiteY402" fmla="*/ 839357 h 3732790"/>
              <a:gd name="connsiteX403" fmla="*/ 2449942 w 12193200"/>
              <a:gd name="connsiteY403" fmla="*/ 852530 h 3732790"/>
              <a:gd name="connsiteX404" fmla="*/ 2472464 w 12193200"/>
              <a:gd name="connsiteY404" fmla="*/ 852530 h 3732790"/>
              <a:gd name="connsiteX405" fmla="*/ 2472464 w 12193200"/>
              <a:gd name="connsiteY405" fmla="*/ 871350 h 3732790"/>
              <a:gd name="connsiteX406" fmla="*/ 2483724 w 12193200"/>
              <a:gd name="connsiteY406" fmla="*/ 871350 h 3732790"/>
              <a:gd name="connsiteX407" fmla="*/ 2483724 w 12193200"/>
              <a:gd name="connsiteY407" fmla="*/ 978622 h 3732790"/>
              <a:gd name="connsiteX408" fmla="*/ 2521261 w 12193200"/>
              <a:gd name="connsiteY408" fmla="*/ 978622 h 3732790"/>
              <a:gd name="connsiteX409" fmla="*/ 2521261 w 12193200"/>
              <a:gd name="connsiteY409" fmla="*/ 1057665 h 3732790"/>
              <a:gd name="connsiteX410" fmla="*/ 2564428 w 12193200"/>
              <a:gd name="connsiteY410" fmla="*/ 1057665 h 3732790"/>
              <a:gd name="connsiteX411" fmla="*/ 2564428 w 12193200"/>
              <a:gd name="connsiteY411" fmla="*/ 978622 h 3732790"/>
              <a:gd name="connsiteX412" fmla="*/ 2744602 w 12193200"/>
              <a:gd name="connsiteY412" fmla="*/ 671862 h 3732790"/>
              <a:gd name="connsiteX413" fmla="*/ 2744602 w 12193200"/>
              <a:gd name="connsiteY413" fmla="*/ 538242 h 3732790"/>
              <a:gd name="connsiteX414" fmla="*/ 2752110 w 12193200"/>
              <a:gd name="connsiteY414" fmla="*/ 538242 h 3732790"/>
              <a:gd name="connsiteX415" fmla="*/ 2752110 w 12193200"/>
              <a:gd name="connsiteY415" fmla="*/ 666216 h 3732790"/>
              <a:gd name="connsiteX416" fmla="*/ 2761493 w 12193200"/>
              <a:gd name="connsiteY416" fmla="*/ 660570 h 3732790"/>
              <a:gd name="connsiteX417" fmla="*/ 2785892 w 12193200"/>
              <a:gd name="connsiteY417" fmla="*/ 660570 h 3732790"/>
              <a:gd name="connsiteX418" fmla="*/ 2785892 w 12193200"/>
              <a:gd name="connsiteY418" fmla="*/ 845002 h 3732790"/>
              <a:gd name="connsiteX419" fmla="*/ 2802784 w 12193200"/>
              <a:gd name="connsiteY419" fmla="*/ 845002 h 3732790"/>
              <a:gd name="connsiteX420" fmla="*/ 2802784 w 12193200"/>
              <a:gd name="connsiteY420" fmla="*/ 1023789 h 3732790"/>
              <a:gd name="connsiteX421" fmla="*/ 2862842 w 12193200"/>
              <a:gd name="connsiteY421" fmla="*/ 1023789 h 3732790"/>
              <a:gd name="connsiteX422" fmla="*/ 2862842 w 12193200"/>
              <a:gd name="connsiteY422" fmla="*/ 916517 h 3732790"/>
              <a:gd name="connsiteX423" fmla="*/ 2862842 w 12193200"/>
              <a:gd name="connsiteY423" fmla="*/ 871350 h 3732790"/>
              <a:gd name="connsiteX424" fmla="*/ 2883487 w 12193200"/>
              <a:gd name="connsiteY424" fmla="*/ 871350 h 3732790"/>
              <a:gd name="connsiteX425" fmla="*/ 2883487 w 12193200"/>
              <a:gd name="connsiteY425" fmla="*/ 762196 h 3732790"/>
              <a:gd name="connsiteX426" fmla="*/ 2932284 w 12193200"/>
              <a:gd name="connsiteY426" fmla="*/ 762196 h 3732790"/>
              <a:gd name="connsiteX427" fmla="*/ 2932284 w 12193200"/>
              <a:gd name="connsiteY427" fmla="*/ 871350 h 3732790"/>
              <a:gd name="connsiteX428" fmla="*/ 2954806 w 12193200"/>
              <a:gd name="connsiteY428" fmla="*/ 871350 h 3732790"/>
              <a:gd name="connsiteX429" fmla="*/ 2954806 w 12193200"/>
              <a:gd name="connsiteY429" fmla="*/ 916517 h 3732790"/>
              <a:gd name="connsiteX430" fmla="*/ 2969820 w 12193200"/>
              <a:gd name="connsiteY430" fmla="*/ 916517 h 3732790"/>
              <a:gd name="connsiteX431" fmla="*/ 2969820 w 12193200"/>
              <a:gd name="connsiteY431" fmla="*/ 1023789 h 3732790"/>
              <a:gd name="connsiteX432" fmla="*/ 2996096 w 12193200"/>
              <a:gd name="connsiteY432" fmla="*/ 1023789 h 3732790"/>
              <a:gd name="connsiteX433" fmla="*/ 2996096 w 12193200"/>
              <a:gd name="connsiteY433" fmla="*/ 1048255 h 3732790"/>
              <a:gd name="connsiteX434" fmla="*/ 3005480 w 12193200"/>
              <a:gd name="connsiteY434" fmla="*/ 1048255 h 3732790"/>
              <a:gd name="connsiteX435" fmla="*/ 3005480 w 12193200"/>
              <a:gd name="connsiteY435" fmla="*/ 1065192 h 3732790"/>
              <a:gd name="connsiteX436" fmla="*/ 3026125 w 12193200"/>
              <a:gd name="connsiteY436" fmla="*/ 1065192 h 3732790"/>
              <a:gd name="connsiteX437" fmla="*/ 3026125 w 12193200"/>
              <a:gd name="connsiteY437" fmla="*/ 1140471 h 3732790"/>
              <a:gd name="connsiteX438" fmla="*/ 3039263 w 12193200"/>
              <a:gd name="connsiteY438" fmla="*/ 1140471 h 3732790"/>
              <a:gd name="connsiteX439" fmla="*/ 3039263 w 12193200"/>
              <a:gd name="connsiteY439" fmla="*/ 1129179 h 3732790"/>
              <a:gd name="connsiteX440" fmla="*/ 3054277 w 12193200"/>
              <a:gd name="connsiteY440" fmla="*/ 1129179 h 3732790"/>
              <a:gd name="connsiteX441" fmla="*/ 3054277 w 12193200"/>
              <a:gd name="connsiteY441" fmla="*/ 1112242 h 3732790"/>
              <a:gd name="connsiteX442" fmla="*/ 3091814 w 12193200"/>
              <a:gd name="connsiteY442" fmla="*/ 1112242 h 3732790"/>
              <a:gd name="connsiteX443" fmla="*/ 3091814 w 12193200"/>
              <a:gd name="connsiteY443" fmla="*/ 1129179 h 3732790"/>
              <a:gd name="connsiteX444" fmla="*/ 3108705 w 12193200"/>
              <a:gd name="connsiteY444" fmla="*/ 1129179 h 3732790"/>
              <a:gd name="connsiteX445" fmla="*/ 3108705 w 12193200"/>
              <a:gd name="connsiteY445" fmla="*/ 1140471 h 3732790"/>
              <a:gd name="connsiteX446" fmla="*/ 3125596 w 12193200"/>
              <a:gd name="connsiteY446" fmla="*/ 1140471 h 3732790"/>
              <a:gd name="connsiteX447" fmla="*/ 3125596 w 12193200"/>
              <a:gd name="connsiteY447" fmla="*/ 1153645 h 3732790"/>
              <a:gd name="connsiteX448" fmla="*/ 3176271 w 12193200"/>
              <a:gd name="connsiteY448" fmla="*/ 1153645 h 3732790"/>
              <a:gd name="connsiteX449" fmla="*/ 3176271 w 12193200"/>
              <a:gd name="connsiteY449" fmla="*/ 871350 h 3732790"/>
              <a:gd name="connsiteX450" fmla="*/ 3185655 w 12193200"/>
              <a:gd name="connsiteY450" fmla="*/ 871350 h 3732790"/>
              <a:gd name="connsiteX451" fmla="*/ 3185655 w 12193200"/>
              <a:gd name="connsiteY451" fmla="*/ 852530 h 3732790"/>
              <a:gd name="connsiteX452" fmla="*/ 3198792 w 12193200"/>
              <a:gd name="connsiteY452" fmla="*/ 852530 h 3732790"/>
              <a:gd name="connsiteX453" fmla="*/ 3198792 w 12193200"/>
              <a:gd name="connsiteY453" fmla="*/ 839357 h 3732790"/>
              <a:gd name="connsiteX454" fmla="*/ 3356445 w 12193200"/>
              <a:gd name="connsiteY454" fmla="*/ 839357 h 3732790"/>
              <a:gd name="connsiteX455" fmla="*/ 3356445 w 12193200"/>
              <a:gd name="connsiteY455" fmla="*/ 852530 h 3732790"/>
              <a:gd name="connsiteX456" fmla="*/ 3369583 w 12193200"/>
              <a:gd name="connsiteY456" fmla="*/ 852530 h 3732790"/>
              <a:gd name="connsiteX457" fmla="*/ 3369583 w 12193200"/>
              <a:gd name="connsiteY457" fmla="*/ 871350 h 3732790"/>
              <a:gd name="connsiteX458" fmla="*/ 3380844 w 12193200"/>
              <a:gd name="connsiteY458" fmla="*/ 871350 h 3732790"/>
              <a:gd name="connsiteX459" fmla="*/ 3380844 w 12193200"/>
              <a:gd name="connsiteY459" fmla="*/ 1153645 h 3732790"/>
              <a:gd name="connsiteX460" fmla="*/ 3399612 w 12193200"/>
              <a:gd name="connsiteY460" fmla="*/ 1153645 h 3732790"/>
              <a:gd name="connsiteX461" fmla="*/ 3399612 w 12193200"/>
              <a:gd name="connsiteY461" fmla="*/ 1082130 h 3732790"/>
              <a:gd name="connsiteX462" fmla="*/ 3407119 w 12193200"/>
              <a:gd name="connsiteY462" fmla="*/ 1082130 h 3732790"/>
              <a:gd name="connsiteX463" fmla="*/ 3407119 w 12193200"/>
              <a:gd name="connsiteY463" fmla="*/ 1068956 h 3732790"/>
              <a:gd name="connsiteX464" fmla="*/ 3424011 w 12193200"/>
              <a:gd name="connsiteY464" fmla="*/ 1068956 h 3732790"/>
              <a:gd name="connsiteX465" fmla="*/ 3424011 w 12193200"/>
              <a:gd name="connsiteY465" fmla="*/ 1061428 h 3732790"/>
              <a:gd name="connsiteX466" fmla="*/ 3497206 w 12193200"/>
              <a:gd name="connsiteY466" fmla="*/ 1061428 h 3732790"/>
              <a:gd name="connsiteX467" fmla="*/ 3497206 w 12193200"/>
              <a:gd name="connsiteY467" fmla="*/ 1068956 h 3732790"/>
              <a:gd name="connsiteX468" fmla="*/ 3512221 w 12193200"/>
              <a:gd name="connsiteY468" fmla="*/ 1068956 h 3732790"/>
              <a:gd name="connsiteX469" fmla="*/ 3512221 w 12193200"/>
              <a:gd name="connsiteY469" fmla="*/ 1082130 h 3732790"/>
              <a:gd name="connsiteX470" fmla="*/ 3519728 w 12193200"/>
              <a:gd name="connsiteY470" fmla="*/ 1082130 h 3732790"/>
              <a:gd name="connsiteX471" fmla="*/ 3519728 w 12193200"/>
              <a:gd name="connsiteY471" fmla="*/ 1093422 h 3732790"/>
              <a:gd name="connsiteX472" fmla="*/ 3561018 w 12193200"/>
              <a:gd name="connsiteY472" fmla="*/ 1093422 h 3732790"/>
              <a:gd name="connsiteX473" fmla="*/ 3561018 w 12193200"/>
              <a:gd name="connsiteY473" fmla="*/ 1035081 h 3732790"/>
              <a:gd name="connsiteX474" fmla="*/ 3568525 w 12193200"/>
              <a:gd name="connsiteY474" fmla="*/ 1035081 h 3732790"/>
              <a:gd name="connsiteX475" fmla="*/ 3568525 w 12193200"/>
              <a:gd name="connsiteY475" fmla="*/ 1021907 h 3732790"/>
              <a:gd name="connsiteX476" fmla="*/ 3583540 w 12193200"/>
              <a:gd name="connsiteY476" fmla="*/ 1021907 h 3732790"/>
              <a:gd name="connsiteX477" fmla="*/ 3583540 w 12193200"/>
              <a:gd name="connsiteY477" fmla="*/ 1012497 h 3732790"/>
              <a:gd name="connsiteX478" fmla="*/ 3602308 w 12193200"/>
              <a:gd name="connsiteY478" fmla="*/ 1012497 h 3732790"/>
              <a:gd name="connsiteX479" fmla="*/ 3602308 w 12193200"/>
              <a:gd name="connsiteY479" fmla="*/ 976740 h 3732790"/>
              <a:gd name="connsiteX480" fmla="*/ 3624830 w 12193200"/>
              <a:gd name="connsiteY480" fmla="*/ 976740 h 3732790"/>
              <a:gd name="connsiteX481" fmla="*/ 3630461 w 12193200"/>
              <a:gd name="connsiteY481" fmla="*/ 824301 h 3732790"/>
              <a:gd name="connsiteX482" fmla="*/ 3609816 w 12193200"/>
              <a:gd name="connsiteY482" fmla="*/ 814891 h 3732790"/>
              <a:gd name="connsiteX483" fmla="*/ 3609816 w 12193200"/>
              <a:gd name="connsiteY483" fmla="*/ 805481 h 3732790"/>
              <a:gd name="connsiteX484" fmla="*/ 3604185 w 12193200"/>
              <a:gd name="connsiteY484" fmla="*/ 805481 h 3732790"/>
              <a:gd name="connsiteX485" fmla="*/ 3604185 w 12193200"/>
              <a:gd name="connsiteY485" fmla="*/ 790425 h 3732790"/>
              <a:gd name="connsiteX486" fmla="*/ 3609816 w 12193200"/>
              <a:gd name="connsiteY486" fmla="*/ 790425 h 3732790"/>
              <a:gd name="connsiteX487" fmla="*/ 3609816 w 12193200"/>
              <a:gd name="connsiteY487" fmla="*/ 788543 h 3732790"/>
              <a:gd name="connsiteX488" fmla="*/ 3617323 w 12193200"/>
              <a:gd name="connsiteY488" fmla="*/ 788543 h 3732790"/>
              <a:gd name="connsiteX489" fmla="*/ 3617323 w 12193200"/>
              <a:gd name="connsiteY489" fmla="*/ 764078 h 3732790"/>
              <a:gd name="connsiteX490" fmla="*/ 3630461 w 12193200"/>
              <a:gd name="connsiteY490" fmla="*/ 764078 h 3732790"/>
              <a:gd name="connsiteX491" fmla="*/ 3630461 w 12193200"/>
              <a:gd name="connsiteY491" fmla="*/ 752786 h 3732790"/>
              <a:gd name="connsiteX492" fmla="*/ 3639845 w 12193200"/>
              <a:gd name="connsiteY492" fmla="*/ 752786 h 3732790"/>
              <a:gd name="connsiteX493" fmla="*/ 3641722 w 12193200"/>
              <a:gd name="connsiteY493" fmla="*/ 624812 h 3732790"/>
              <a:gd name="connsiteX494" fmla="*/ 3647352 w 12193200"/>
              <a:gd name="connsiteY494" fmla="*/ 624812 h 3732790"/>
              <a:gd name="connsiteX495" fmla="*/ 3647352 w 12193200"/>
              <a:gd name="connsiteY495" fmla="*/ 752786 h 3732790"/>
              <a:gd name="connsiteX496" fmla="*/ 3656736 w 12193200"/>
              <a:gd name="connsiteY496" fmla="*/ 752786 h 3732790"/>
              <a:gd name="connsiteX497" fmla="*/ 3656736 w 12193200"/>
              <a:gd name="connsiteY497" fmla="*/ 764078 h 3732790"/>
              <a:gd name="connsiteX498" fmla="*/ 3669874 w 12193200"/>
              <a:gd name="connsiteY498" fmla="*/ 764078 h 3732790"/>
              <a:gd name="connsiteX499" fmla="*/ 3669874 w 12193200"/>
              <a:gd name="connsiteY499" fmla="*/ 788543 h 3732790"/>
              <a:gd name="connsiteX500" fmla="*/ 3679258 w 12193200"/>
              <a:gd name="connsiteY500" fmla="*/ 788543 h 3732790"/>
              <a:gd name="connsiteX501" fmla="*/ 3679258 w 12193200"/>
              <a:gd name="connsiteY501" fmla="*/ 790425 h 3732790"/>
              <a:gd name="connsiteX502" fmla="*/ 3684888 w 12193200"/>
              <a:gd name="connsiteY502" fmla="*/ 790425 h 3732790"/>
              <a:gd name="connsiteX503" fmla="*/ 3684888 w 12193200"/>
              <a:gd name="connsiteY503" fmla="*/ 805481 h 3732790"/>
              <a:gd name="connsiteX504" fmla="*/ 3679258 w 12193200"/>
              <a:gd name="connsiteY504" fmla="*/ 805481 h 3732790"/>
              <a:gd name="connsiteX505" fmla="*/ 3679258 w 12193200"/>
              <a:gd name="connsiteY505" fmla="*/ 814891 h 3732790"/>
              <a:gd name="connsiteX506" fmla="*/ 3658613 w 12193200"/>
              <a:gd name="connsiteY506" fmla="*/ 824301 h 3732790"/>
              <a:gd name="connsiteX507" fmla="*/ 3664243 w 12193200"/>
              <a:gd name="connsiteY507" fmla="*/ 976740 h 3732790"/>
              <a:gd name="connsiteX508" fmla="*/ 3684888 w 12193200"/>
              <a:gd name="connsiteY508" fmla="*/ 976740 h 3732790"/>
              <a:gd name="connsiteX509" fmla="*/ 3684888 w 12193200"/>
              <a:gd name="connsiteY509" fmla="*/ 1012497 h 3732790"/>
              <a:gd name="connsiteX510" fmla="*/ 3705533 w 12193200"/>
              <a:gd name="connsiteY510" fmla="*/ 1012497 h 3732790"/>
              <a:gd name="connsiteX511" fmla="*/ 3705533 w 12193200"/>
              <a:gd name="connsiteY511" fmla="*/ 1021907 h 3732790"/>
              <a:gd name="connsiteX512" fmla="*/ 3714918 w 12193200"/>
              <a:gd name="connsiteY512" fmla="*/ 1021907 h 3732790"/>
              <a:gd name="connsiteX513" fmla="*/ 3714918 w 12193200"/>
              <a:gd name="connsiteY513" fmla="*/ 976740 h 3732790"/>
              <a:gd name="connsiteX514" fmla="*/ 3746823 w 12193200"/>
              <a:gd name="connsiteY514" fmla="*/ 976740 h 3732790"/>
              <a:gd name="connsiteX515" fmla="*/ 3746823 w 12193200"/>
              <a:gd name="connsiteY515" fmla="*/ 952274 h 3732790"/>
              <a:gd name="connsiteX516" fmla="*/ 3788113 w 12193200"/>
              <a:gd name="connsiteY516" fmla="*/ 952274 h 3732790"/>
              <a:gd name="connsiteX517" fmla="*/ 3788113 w 12193200"/>
              <a:gd name="connsiteY517" fmla="*/ 924045 h 3732790"/>
              <a:gd name="connsiteX518" fmla="*/ 3825650 w 12193200"/>
              <a:gd name="connsiteY518" fmla="*/ 924045 h 3732790"/>
              <a:gd name="connsiteX519" fmla="*/ 3825650 w 12193200"/>
              <a:gd name="connsiteY519" fmla="*/ 905225 h 3732790"/>
              <a:gd name="connsiteX520" fmla="*/ 3874447 w 12193200"/>
              <a:gd name="connsiteY520" fmla="*/ 905225 h 3732790"/>
              <a:gd name="connsiteX521" fmla="*/ 3874447 w 12193200"/>
              <a:gd name="connsiteY521" fmla="*/ 882642 h 3732790"/>
              <a:gd name="connsiteX522" fmla="*/ 3874447 w 12193200"/>
              <a:gd name="connsiteY522" fmla="*/ 863822 h 3732790"/>
              <a:gd name="connsiteX523" fmla="*/ 3898846 w 12193200"/>
              <a:gd name="connsiteY523" fmla="*/ 863822 h 3732790"/>
              <a:gd name="connsiteX524" fmla="*/ 3898846 w 12193200"/>
              <a:gd name="connsiteY524" fmla="*/ 882642 h 3732790"/>
              <a:gd name="connsiteX525" fmla="*/ 3898846 w 12193200"/>
              <a:gd name="connsiteY525" fmla="*/ 905225 h 3732790"/>
              <a:gd name="connsiteX526" fmla="*/ 3913860 w 12193200"/>
              <a:gd name="connsiteY526" fmla="*/ 905225 h 3732790"/>
              <a:gd name="connsiteX527" fmla="*/ 3913860 w 12193200"/>
              <a:gd name="connsiteY527" fmla="*/ 882642 h 3732790"/>
              <a:gd name="connsiteX528" fmla="*/ 3964534 w 12193200"/>
              <a:gd name="connsiteY528" fmla="*/ 882642 h 3732790"/>
              <a:gd name="connsiteX529" fmla="*/ 3964534 w 12193200"/>
              <a:gd name="connsiteY529" fmla="*/ 893934 h 3732790"/>
              <a:gd name="connsiteX530" fmla="*/ 4022716 w 12193200"/>
              <a:gd name="connsiteY530" fmla="*/ 893934 h 3732790"/>
              <a:gd name="connsiteX531" fmla="*/ 4022716 w 12193200"/>
              <a:gd name="connsiteY531" fmla="*/ 905225 h 3732790"/>
              <a:gd name="connsiteX532" fmla="*/ 4095911 w 12193200"/>
              <a:gd name="connsiteY532" fmla="*/ 905225 h 3732790"/>
              <a:gd name="connsiteX533" fmla="*/ 4095911 w 12193200"/>
              <a:gd name="connsiteY533" fmla="*/ 924045 h 3732790"/>
              <a:gd name="connsiteX534" fmla="*/ 4133448 w 12193200"/>
              <a:gd name="connsiteY534" fmla="*/ 924045 h 3732790"/>
              <a:gd name="connsiteX535" fmla="*/ 4133448 w 12193200"/>
              <a:gd name="connsiteY535" fmla="*/ 871350 h 3732790"/>
              <a:gd name="connsiteX536" fmla="*/ 4142832 w 12193200"/>
              <a:gd name="connsiteY536" fmla="*/ 871350 h 3732790"/>
              <a:gd name="connsiteX537" fmla="*/ 4142832 w 12193200"/>
              <a:gd name="connsiteY537" fmla="*/ 852530 h 3732790"/>
              <a:gd name="connsiteX538" fmla="*/ 4144709 w 12193200"/>
              <a:gd name="connsiteY538" fmla="*/ 852530 h 3732790"/>
              <a:gd name="connsiteX539" fmla="*/ 4144709 w 12193200"/>
              <a:gd name="connsiteY539" fmla="*/ 656806 h 3732790"/>
              <a:gd name="connsiteX540" fmla="*/ 4140955 w 12193200"/>
              <a:gd name="connsiteY540" fmla="*/ 656806 h 3732790"/>
              <a:gd name="connsiteX541" fmla="*/ 4140955 w 12193200"/>
              <a:gd name="connsiteY541" fmla="*/ 632340 h 3732790"/>
              <a:gd name="connsiteX542" fmla="*/ 4157847 w 12193200"/>
              <a:gd name="connsiteY542" fmla="*/ 632340 h 3732790"/>
              <a:gd name="connsiteX543" fmla="*/ 4157847 w 12193200"/>
              <a:gd name="connsiteY543" fmla="*/ 508131 h 3732790"/>
              <a:gd name="connsiteX544" fmla="*/ 4150339 w 12193200"/>
              <a:gd name="connsiteY544" fmla="*/ 508131 h 3732790"/>
              <a:gd name="connsiteX545" fmla="*/ 4150339 w 12193200"/>
              <a:gd name="connsiteY545" fmla="*/ 483665 h 3732790"/>
              <a:gd name="connsiteX546" fmla="*/ 4157847 w 12193200"/>
              <a:gd name="connsiteY546" fmla="*/ 483665 h 3732790"/>
              <a:gd name="connsiteX547" fmla="*/ 4157847 w 12193200"/>
              <a:gd name="connsiteY547" fmla="*/ 393331 h 3732790"/>
              <a:gd name="connsiteX548" fmla="*/ 4169108 w 12193200"/>
              <a:gd name="connsiteY548" fmla="*/ 393331 h 3732790"/>
              <a:gd name="connsiteX549" fmla="*/ 4169108 w 12193200"/>
              <a:gd name="connsiteY549" fmla="*/ 370747 h 3732790"/>
              <a:gd name="connsiteX550" fmla="*/ 4180368 w 12193200"/>
              <a:gd name="connsiteY550" fmla="*/ 370747 h 3732790"/>
              <a:gd name="connsiteX551" fmla="*/ 4180368 w 12193200"/>
              <a:gd name="connsiteY551" fmla="*/ 291705 h 3732790"/>
              <a:gd name="connsiteX552" fmla="*/ 4187876 w 12193200"/>
              <a:gd name="connsiteY552" fmla="*/ 291705 h 3732790"/>
              <a:gd name="connsiteX553" fmla="*/ 4197260 w 12193200"/>
              <a:gd name="connsiteY553" fmla="*/ 291705 h 3732790"/>
              <a:gd name="connsiteX554" fmla="*/ 4197260 w 12193200"/>
              <a:gd name="connsiteY554" fmla="*/ 370747 h 3732790"/>
              <a:gd name="connsiteX555" fmla="*/ 4229166 w 12193200"/>
              <a:gd name="connsiteY555" fmla="*/ 370747 h 3732790"/>
              <a:gd name="connsiteX556" fmla="*/ 4229166 w 12193200"/>
              <a:gd name="connsiteY556" fmla="*/ 299232 h 3732790"/>
              <a:gd name="connsiteX557" fmla="*/ 4231042 w 12193200"/>
              <a:gd name="connsiteY557" fmla="*/ 299232 h 3732790"/>
              <a:gd name="connsiteX558" fmla="*/ 4231042 w 12193200"/>
              <a:gd name="connsiteY558" fmla="*/ 370747 h 3732790"/>
              <a:gd name="connsiteX559" fmla="*/ 4259195 w 12193200"/>
              <a:gd name="connsiteY559" fmla="*/ 370747 h 3732790"/>
              <a:gd name="connsiteX560" fmla="*/ 4259195 w 12193200"/>
              <a:gd name="connsiteY560" fmla="*/ 393331 h 3732790"/>
              <a:gd name="connsiteX561" fmla="*/ 4270456 w 12193200"/>
              <a:gd name="connsiteY561" fmla="*/ 393331 h 3732790"/>
              <a:gd name="connsiteX562" fmla="*/ 4270456 w 12193200"/>
              <a:gd name="connsiteY562" fmla="*/ 483665 h 3732790"/>
              <a:gd name="connsiteX563" fmla="*/ 4277963 w 12193200"/>
              <a:gd name="connsiteY563" fmla="*/ 483665 h 3732790"/>
              <a:gd name="connsiteX564" fmla="*/ 4277963 w 12193200"/>
              <a:gd name="connsiteY564" fmla="*/ 508131 h 3732790"/>
              <a:gd name="connsiteX565" fmla="*/ 4270456 w 12193200"/>
              <a:gd name="connsiteY565" fmla="*/ 508131 h 3732790"/>
              <a:gd name="connsiteX566" fmla="*/ 4270456 w 12193200"/>
              <a:gd name="connsiteY566" fmla="*/ 632340 h 3732790"/>
              <a:gd name="connsiteX567" fmla="*/ 4287347 w 12193200"/>
              <a:gd name="connsiteY567" fmla="*/ 632340 h 3732790"/>
              <a:gd name="connsiteX568" fmla="*/ 4287347 w 12193200"/>
              <a:gd name="connsiteY568" fmla="*/ 656806 h 3732790"/>
              <a:gd name="connsiteX569" fmla="*/ 4283593 w 12193200"/>
              <a:gd name="connsiteY569" fmla="*/ 656806 h 3732790"/>
              <a:gd name="connsiteX570" fmla="*/ 4283593 w 12193200"/>
              <a:gd name="connsiteY570" fmla="*/ 839357 h 3732790"/>
              <a:gd name="connsiteX571" fmla="*/ 4351160 w 12193200"/>
              <a:gd name="connsiteY571" fmla="*/ 839357 h 3732790"/>
              <a:gd name="connsiteX572" fmla="*/ 4351160 w 12193200"/>
              <a:gd name="connsiteY572" fmla="*/ 852530 h 3732790"/>
              <a:gd name="connsiteX573" fmla="*/ 4362420 w 12193200"/>
              <a:gd name="connsiteY573" fmla="*/ 852530 h 3732790"/>
              <a:gd name="connsiteX574" fmla="*/ 4362420 w 12193200"/>
              <a:gd name="connsiteY574" fmla="*/ 871350 h 3732790"/>
              <a:gd name="connsiteX575" fmla="*/ 4373681 w 12193200"/>
              <a:gd name="connsiteY575" fmla="*/ 871350 h 3732790"/>
              <a:gd name="connsiteX576" fmla="*/ 4373681 w 12193200"/>
              <a:gd name="connsiteY576" fmla="*/ 1050137 h 3732790"/>
              <a:gd name="connsiteX577" fmla="*/ 4401833 w 12193200"/>
              <a:gd name="connsiteY577" fmla="*/ 1050137 h 3732790"/>
              <a:gd name="connsiteX578" fmla="*/ 4401833 w 12193200"/>
              <a:gd name="connsiteY578" fmla="*/ 1012497 h 3732790"/>
              <a:gd name="connsiteX579" fmla="*/ 4418724 w 12193200"/>
              <a:gd name="connsiteY579" fmla="*/ 1012497 h 3732790"/>
              <a:gd name="connsiteX580" fmla="*/ 4418724 w 12193200"/>
              <a:gd name="connsiteY580" fmla="*/ 952274 h 3732790"/>
              <a:gd name="connsiteX581" fmla="*/ 4463768 w 12193200"/>
              <a:gd name="connsiteY581" fmla="*/ 952274 h 3732790"/>
              <a:gd name="connsiteX582" fmla="*/ 4463768 w 12193200"/>
              <a:gd name="connsiteY582" fmla="*/ 871350 h 3732790"/>
              <a:gd name="connsiteX583" fmla="*/ 4523826 w 12193200"/>
              <a:gd name="connsiteY583" fmla="*/ 871350 h 3732790"/>
              <a:gd name="connsiteX584" fmla="*/ 4523826 w 12193200"/>
              <a:gd name="connsiteY584" fmla="*/ 852530 h 3732790"/>
              <a:gd name="connsiteX585" fmla="*/ 4518196 w 12193200"/>
              <a:gd name="connsiteY585" fmla="*/ 852530 h 3732790"/>
              <a:gd name="connsiteX586" fmla="*/ 4518196 w 12193200"/>
              <a:gd name="connsiteY586" fmla="*/ 846884 h 3732790"/>
              <a:gd name="connsiteX587" fmla="*/ 4518196 w 12193200"/>
              <a:gd name="connsiteY587" fmla="*/ 828065 h 3732790"/>
              <a:gd name="connsiteX588" fmla="*/ 4518196 w 12193200"/>
              <a:gd name="connsiteY588" fmla="*/ 809245 h 3732790"/>
              <a:gd name="connsiteX589" fmla="*/ 4523826 w 12193200"/>
              <a:gd name="connsiteY589" fmla="*/ 809245 h 3732790"/>
              <a:gd name="connsiteX590" fmla="*/ 4448753 w 12193200"/>
              <a:gd name="connsiteY590" fmla="*/ 666216 h 3732790"/>
              <a:gd name="connsiteX591" fmla="*/ 4448753 w 12193200"/>
              <a:gd name="connsiteY591" fmla="*/ 662452 h 3732790"/>
              <a:gd name="connsiteX592" fmla="*/ 4448753 w 12193200"/>
              <a:gd name="connsiteY592" fmla="*/ 660570 h 3732790"/>
              <a:gd name="connsiteX593" fmla="*/ 4456261 w 12193200"/>
              <a:gd name="connsiteY593" fmla="*/ 660570 h 3732790"/>
              <a:gd name="connsiteX594" fmla="*/ 4540717 w 12193200"/>
              <a:gd name="connsiteY594" fmla="*/ 809245 h 3732790"/>
              <a:gd name="connsiteX595" fmla="*/ 4544471 w 12193200"/>
              <a:gd name="connsiteY595" fmla="*/ 809245 h 3732790"/>
              <a:gd name="connsiteX596" fmla="*/ 4544471 w 12193200"/>
              <a:gd name="connsiteY596" fmla="*/ 792307 h 3732790"/>
              <a:gd name="connsiteX597" fmla="*/ 4555732 w 12193200"/>
              <a:gd name="connsiteY597" fmla="*/ 792307 h 3732790"/>
              <a:gd name="connsiteX598" fmla="*/ 4555732 w 12193200"/>
              <a:gd name="connsiteY598" fmla="*/ 828065 h 3732790"/>
              <a:gd name="connsiteX599" fmla="*/ 4565116 w 12193200"/>
              <a:gd name="connsiteY599" fmla="*/ 828065 h 3732790"/>
              <a:gd name="connsiteX600" fmla="*/ 4565116 w 12193200"/>
              <a:gd name="connsiteY600" fmla="*/ 846884 h 3732790"/>
              <a:gd name="connsiteX601" fmla="*/ 4555732 w 12193200"/>
              <a:gd name="connsiteY601" fmla="*/ 846884 h 3732790"/>
              <a:gd name="connsiteX602" fmla="*/ 4555732 w 12193200"/>
              <a:gd name="connsiteY602" fmla="*/ 852530 h 3732790"/>
              <a:gd name="connsiteX603" fmla="*/ 4550102 w 12193200"/>
              <a:gd name="connsiteY603" fmla="*/ 852530 h 3732790"/>
              <a:gd name="connsiteX604" fmla="*/ 4550102 w 12193200"/>
              <a:gd name="connsiteY604" fmla="*/ 871350 h 3732790"/>
              <a:gd name="connsiteX605" fmla="*/ 4612037 w 12193200"/>
              <a:gd name="connsiteY605" fmla="*/ 871350 h 3732790"/>
              <a:gd name="connsiteX606" fmla="*/ 4612037 w 12193200"/>
              <a:gd name="connsiteY606" fmla="*/ 952274 h 3732790"/>
              <a:gd name="connsiteX607" fmla="*/ 4612037 w 12193200"/>
              <a:gd name="connsiteY607" fmla="*/ 1050137 h 3732790"/>
              <a:gd name="connsiteX608" fmla="*/ 4638313 w 12193200"/>
              <a:gd name="connsiteY608" fmla="*/ 1050137 h 3732790"/>
              <a:gd name="connsiteX609" fmla="*/ 4638313 w 12193200"/>
              <a:gd name="connsiteY609" fmla="*/ 910871 h 3732790"/>
              <a:gd name="connsiteX610" fmla="*/ 4647696 w 12193200"/>
              <a:gd name="connsiteY610" fmla="*/ 910871 h 3732790"/>
              <a:gd name="connsiteX611" fmla="*/ 4647696 w 12193200"/>
              <a:gd name="connsiteY611" fmla="*/ 895816 h 3732790"/>
              <a:gd name="connsiteX612" fmla="*/ 4777197 w 12193200"/>
              <a:gd name="connsiteY612" fmla="*/ 895816 h 3732790"/>
              <a:gd name="connsiteX613" fmla="*/ 4777197 w 12193200"/>
              <a:gd name="connsiteY613" fmla="*/ 910871 h 3732790"/>
              <a:gd name="connsiteX614" fmla="*/ 4829748 w 12193200"/>
              <a:gd name="connsiteY614" fmla="*/ 910871 h 3732790"/>
              <a:gd name="connsiteX615" fmla="*/ 4829748 w 12193200"/>
              <a:gd name="connsiteY615" fmla="*/ 1050137 h 3732790"/>
              <a:gd name="connsiteX616" fmla="*/ 4859777 w 12193200"/>
              <a:gd name="connsiteY616" fmla="*/ 1050137 h 3732790"/>
              <a:gd name="connsiteX617" fmla="*/ 4859777 w 12193200"/>
              <a:gd name="connsiteY617" fmla="*/ 1031317 h 3732790"/>
              <a:gd name="connsiteX618" fmla="*/ 4887929 w 12193200"/>
              <a:gd name="connsiteY618" fmla="*/ 1031317 h 3732790"/>
              <a:gd name="connsiteX619" fmla="*/ 4887929 w 12193200"/>
              <a:gd name="connsiteY619" fmla="*/ 1006851 h 3732790"/>
              <a:gd name="connsiteX620" fmla="*/ 4917958 w 12193200"/>
              <a:gd name="connsiteY620" fmla="*/ 1006851 h 3732790"/>
              <a:gd name="connsiteX621" fmla="*/ 4917958 w 12193200"/>
              <a:gd name="connsiteY621" fmla="*/ 910871 h 3732790"/>
              <a:gd name="connsiteX622" fmla="*/ 4951741 w 12193200"/>
              <a:gd name="connsiteY622" fmla="*/ 910871 h 3732790"/>
              <a:gd name="connsiteX623" fmla="*/ 4951741 w 12193200"/>
              <a:gd name="connsiteY623" fmla="*/ 882642 h 3732790"/>
              <a:gd name="connsiteX624" fmla="*/ 4991154 w 12193200"/>
              <a:gd name="connsiteY624" fmla="*/ 882642 h 3732790"/>
              <a:gd name="connsiteX625" fmla="*/ 4991154 w 12193200"/>
              <a:gd name="connsiteY625" fmla="*/ 822419 h 3732790"/>
              <a:gd name="connsiteX626" fmla="*/ 5023060 w 12193200"/>
              <a:gd name="connsiteY626" fmla="*/ 822419 h 3732790"/>
              <a:gd name="connsiteX627" fmla="*/ 5023060 w 12193200"/>
              <a:gd name="connsiteY627" fmla="*/ 803599 h 3732790"/>
              <a:gd name="connsiteX628" fmla="*/ 5066227 w 12193200"/>
              <a:gd name="connsiteY628" fmla="*/ 803599 h 3732790"/>
              <a:gd name="connsiteX629" fmla="*/ 5066227 w 12193200"/>
              <a:gd name="connsiteY629" fmla="*/ 786661 h 3732790"/>
              <a:gd name="connsiteX630" fmla="*/ 5090625 w 12193200"/>
              <a:gd name="connsiteY630" fmla="*/ 786661 h 3732790"/>
              <a:gd name="connsiteX631" fmla="*/ 5090625 w 12193200"/>
              <a:gd name="connsiteY631" fmla="*/ 752786 h 3732790"/>
              <a:gd name="connsiteX632" fmla="*/ 5135669 w 12193200"/>
              <a:gd name="connsiteY632" fmla="*/ 752786 h 3732790"/>
              <a:gd name="connsiteX633" fmla="*/ 5135669 w 12193200"/>
              <a:gd name="connsiteY633" fmla="*/ 786661 h 3732790"/>
              <a:gd name="connsiteX634" fmla="*/ 5141300 w 12193200"/>
              <a:gd name="connsiteY634" fmla="*/ 786661 h 3732790"/>
              <a:gd name="connsiteX635" fmla="*/ 5141300 w 12193200"/>
              <a:gd name="connsiteY635" fmla="*/ 803599 h 3732790"/>
              <a:gd name="connsiteX636" fmla="*/ 5175082 w 12193200"/>
              <a:gd name="connsiteY636" fmla="*/ 803599 h 3732790"/>
              <a:gd name="connsiteX637" fmla="*/ 5175082 w 12193200"/>
              <a:gd name="connsiteY637" fmla="*/ 822419 h 3732790"/>
              <a:gd name="connsiteX638" fmla="*/ 5206988 w 12193200"/>
              <a:gd name="connsiteY638" fmla="*/ 822419 h 3732790"/>
              <a:gd name="connsiteX639" fmla="*/ 5206988 w 12193200"/>
              <a:gd name="connsiteY639" fmla="*/ 1050137 h 3732790"/>
              <a:gd name="connsiteX640" fmla="*/ 5225757 w 12193200"/>
              <a:gd name="connsiteY640" fmla="*/ 1050137 h 3732790"/>
              <a:gd name="connsiteX641" fmla="*/ 5225757 w 12193200"/>
              <a:gd name="connsiteY641" fmla="*/ 135501 h 3732790"/>
              <a:gd name="connsiteX642" fmla="*/ 5235140 w 12193200"/>
              <a:gd name="connsiteY642" fmla="*/ 135501 h 3732790"/>
              <a:gd name="connsiteX643" fmla="*/ 5235140 w 12193200"/>
              <a:gd name="connsiteY643" fmla="*/ 97862 h 3732790"/>
              <a:gd name="connsiteX644" fmla="*/ 5430330 w 12193200"/>
              <a:gd name="connsiteY644" fmla="*/ 97862 h 3732790"/>
              <a:gd name="connsiteX645" fmla="*/ 5430330 w 12193200"/>
              <a:gd name="connsiteY645" fmla="*/ 135501 h 3732790"/>
              <a:gd name="connsiteX646" fmla="*/ 5439714 w 12193200"/>
              <a:gd name="connsiteY646" fmla="*/ 135501 h 3732790"/>
              <a:gd name="connsiteX647" fmla="*/ 5439714 w 12193200"/>
              <a:gd name="connsiteY647" fmla="*/ 705737 h 3732790"/>
              <a:gd name="connsiteX648" fmla="*/ 5499772 w 12193200"/>
              <a:gd name="connsiteY648" fmla="*/ 705737 h 3732790"/>
              <a:gd name="connsiteX649" fmla="*/ 5499772 w 12193200"/>
              <a:gd name="connsiteY649" fmla="*/ 679389 h 3732790"/>
              <a:gd name="connsiteX650" fmla="*/ 5544816 w 12193200"/>
              <a:gd name="connsiteY650" fmla="*/ 679389 h 3732790"/>
              <a:gd name="connsiteX651" fmla="*/ 5544816 w 12193200"/>
              <a:gd name="connsiteY651" fmla="*/ 662452 h 3732790"/>
              <a:gd name="connsiteX652" fmla="*/ 5554200 w 12193200"/>
              <a:gd name="connsiteY652" fmla="*/ 662452 h 3732790"/>
              <a:gd name="connsiteX653" fmla="*/ 5554200 w 12193200"/>
              <a:gd name="connsiteY653" fmla="*/ 649278 h 3732790"/>
              <a:gd name="connsiteX654" fmla="*/ 5567337 w 12193200"/>
              <a:gd name="connsiteY654" fmla="*/ 649278 h 3732790"/>
              <a:gd name="connsiteX655" fmla="*/ 5567337 w 12193200"/>
              <a:gd name="connsiteY655" fmla="*/ 662452 h 3732790"/>
              <a:gd name="connsiteX656" fmla="*/ 5576721 w 12193200"/>
              <a:gd name="connsiteY656" fmla="*/ 662452 h 3732790"/>
              <a:gd name="connsiteX657" fmla="*/ 5576721 w 12193200"/>
              <a:gd name="connsiteY657" fmla="*/ 634222 h 3732790"/>
              <a:gd name="connsiteX658" fmla="*/ 5589860 w 12193200"/>
              <a:gd name="connsiteY658" fmla="*/ 634222 h 3732790"/>
              <a:gd name="connsiteX659" fmla="*/ 5589860 w 12193200"/>
              <a:gd name="connsiteY659" fmla="*/ 662452 h 3732790"/>
              <a:gd name="connsiteX660" fmla="*/ 5636780 w 12193200"/>
              <a:gd name="connsiteY660" fmla="*/ 662452 h 3732790"/>
              <a:gd name="connsiteX661" fmla="*/ 5636780 w 12193200"/>
              <a:gd name="connsiteY661" fmla="*/ 679389 h 3732790"/>
              <a:gd name="connsiteX662" fmla="*/ 5636780 w 12193200"/>
              <a:gd name="connsiteY662" fmla="*/ 705737 h 3732790"/>
              <a:gd name="connsiteX663" fmla="*/ 5646164 w 12193200"/>
              <a:gd name="connsiteY663" fmla="*/ 705737 h 3732790"/>
              <a:gd name="connsiteX664" fmla="*/ 5646164 w 12193200"/>
              <a:gd name="connsiteY664" fmla="*/ 730203 h 3732790"/>
              <a:gd name="connsiteX665" fmla="*/ 5678070 w 12193200"/>
              <a:gd name="connsiteY665" fmla="*/ 730203 h 3732790"/>
              <a:gd name="connsiteX666" fmla="*/ 5709976 w 12193200"/>
              <a:gd name="connsiteY666" fmla="*/ 730203 h 3732790"/>
              <a:gd name="connsiteX667" fmla="*/ 5709976 w 12193200"/>
              <a:gd name="connsiteY667" fmla="*/ 634222 h 3732790"/>
              <a:gd name="connsiteX668" fmla="*/ 5709976 w 12193200"/>
              <a:gd name="connsiteY668" fmla="*/ 572117 h 3732790"/>
              <a:gd name="connsiteX669" fmla="*/ 5717483 w 12193200"/>
              <a:gd name="connsiteY669" fmla="*/ 572117 h 3732790"/>
              <a:gd name="connsiteX670" fmla="*/ 5717483 w 12193200"/>
              <a:gd name="connsiteY670" fmla="*/ 523186 h 3732790"/>
              <a:gd name="connsiteX671" fmla="*/ 5815077 w 12193200"/>
              <a:gd name="connsiteY671" fmla="*/ 523186 h 3732790"/>
              <a:gd name="connsiteX672" fmla="*/ 5815077 w 12193200"/>
              <a:gd name="connsiteY672" fmla="*/ 572117 h 3732790"/>
              <a:gd name="connsiteX673" fmla="*/ 5848860 w 12193200"/>
              <a:gd name="connsiteY673" fmla="*/ 572117 h 3732790"/>
              <a:gd name="connsiteX674" fmla="*/ 5848860 w 12193200"/>
              <a:gd name="connsiteY674" fmla="*/ 530714 h 3732790"/>
              <a:gd name="connsiteX675" fmla="*/ 5884520 w 12193200"/>
              <a:gd name="connsiteY675" fmla="*/ 530714 h 3732790"/>
              <a:gd name="connsiteX676" fmla="*/ 5884520 w 12193200"/>
              <a:gd name="connsiteY676" fmla="*/ 558944 h 3732790"/>
              <a:gd name="connsiteX677" fmla="*/ 5916426 w 12193200"/>
              <a:gd name="connsiteY677" fmla="*/ 558944 h 3732790"/>
              <a:gd name="connsiteX678" fmla="*/ 5916426 w 12193200"/>
              <a:gd name="connsiteY678" fmla="*/ 572117 h 3732790"/>
              <a:gd name="connsiteX679" fmla="*/ 5935194 w 12193200"/>
              <a:gd name="connsiteY679" fmla="*/ 572117 h 3732790"/>
              <a:gd name="connsiteX680" fmla="*/ 5935194 w 12193200"/>
              <a:gd name="connsiteY680" fmla="*/ 634222 h 3732790"/>
              <a:gd name="connsiteX681" fmla="*/ 5963346 w 12193200"/>
              <a:gd name="connsiteY681" fmla="*/ 634222 h 3732790"/>
              <a:gd name="connsiteX682" fmla="*/ 5963346 w 12193200"/>
              <a:gd name="connsiteY682" fmla="*/ 730203 h 3732790"/>
              <a:gd name="connsiteX683" fmla="*/ 5963346 w 12193200"/>
              <a:gd name="connsiteY683" fmla="*/ 752786 h 3732790"/>
              <a:gd name="connsiteX684" fmla="*/ 5972730 w 12193200"/>
              <a:gd name="connsiteY684" fmla="*/ 752786 h 3732790"/>
              <a:gd name="connsiteX685" fmla="*/ 5972730 w 12193200"/>
              <a:gd name="connsiteY685" fmla="*/ 797953 h 3732790"/>
              <a:gd name="connsiteX686" fmla="*/ 6015897 w 12193200"/>
              <a:gd name="connsiteY686" fmla="*/ 797953 h 3732790"/>
              <a:gd name="connsiteX687" fmla="*/ 6015897 w 12193200"/>
              <a:gd name="connsiteY687" fmla="*/ 813009 h 3732790"/>
              <a:gd name="connsiteX688" fmla="*/ 6038419 w 12193200"/>
              <a:gd name="connsiteY688" fmla="*/ 813009 h 3732790"/>
              <a:gd name="connsiteX689" fmla="*/ 6038419 w 12193200"/>
              <a:gd name="connsiteY689" fmla="*/ 797953 h 3732790"/>
              <a:gd name="connsiteX690" fmla="*/ 6111615 w 12193200"/>
              <a:gd name="connsiteY690" fmla="*/ 797953 h 3732790"/>
              <a:gd name="connsiteX691" fmla="*/ 6111615 w 12193200"/>
              <a:gd name="connsiteY691" fmla="*/ 813009 h 3732790"/>
              <a:gd name="connsiteX692" fmla="*/ 6134137 w 12193200"/>
              <a:gd name="connsiteY692" fmla="*/ 813009 h 3732790"/>
              <a:gd name="connsiteX693" fmla="*/ 6134137 w 12193200"/>
              <a:gd name="connsiteY693" fmla="*/ 969212 h 3732790"/>
              <a:gd name="connsiteX694" fmla="*/ 6233608 w 12193200"/>
              <a:gd name="connsiteY694" fmla="*/ 969212 h 3732790"/>
              <a:gd name="connsiteX695" fmla="*/ 6233608 w 12193200"/>
              <a:gd name="connsiteY695" fmla="*/ 1023789 h 3732790"/>
              <a:gd name="connsiteX696" fmla="*/ 6246746 w 12193200"/>
              <a:gd name="connsiteY696" fmla="*/ 1023789 h 3732790"/>
              <a:gd name="connsiteX697" fmla="*/ 6246746 w 12193200"/>
              <a:gd name="connsiteY697" fmla="*/ 991796 h 3732790"/>
              <a:gd name="connsiteX698" fmla="*/ 6261760 w 12193200"/>
              <a:gd name="connsiteY698" fmla="*/ 991796 h 3732790"/>
              <a:gd name="connsiteX699" fmla="*/ 6261760 w 12193200"/>
              <a:gd name="connsiteY699" fmla="*/ 969212 h 3732790"/>
              <a:gd name="connsiteX700" fmla="*/ 6269268 w 12193200"/>
              <a:gd name="connsiteY700" fmla="*/ 969212 h 3732790"/>
              <a:gd name="connsiteX701" fmla="*/ 6269268 w 12193200"/>
              <a:gd name="connsiteY701" fmla="*/ 954156 h 3732790"/>
              <a:gd name="connsiteX702" fmla="*/ 6316188 w 12193200"/>
              <a:gd name="connsiteY702" fmla="*/ 954156 h 3732790"/>
              <a:gd name="connsiteX703" fmla="*/ 6316188 w 12193200"/>
              <a:gd name="connsiteY703" fmla="*/ 350045 h 3732790"/>
              <a:gd name="connsiteX704" fmla="*/ 6353724 w 12193200"/>
              <a:gd name="connsiteY704" fmla="*/ 350045 h 3732790"/>
              <a:gd name="connsiteX705" fmla="*/ 6353724 w 12193200"/>
              <a:gd name="connsiteY705" fmla="*/ 334990 h 3732790"/>
              <a:gd name="connsiteX706" fmla="*/ 6363108 w 12193200"/>
              <a:gd name="connsiteY706" fmla="*/ 334990 h 3732790"/>
              <a:gd name="connsiteX707" fmla="*/ 6363108 w 12193200"/>
              <a:gd name="connsiteY707" fmla="*/ 321816 h 3732790"/>
              <a:gd name="connsiteX708" fmla="*/ 6374369 w 12193200"/>
              <a:gd name="connsiteY708" fmla="*/ 321816 h 3732790"/>
              <a:gd name="connsiteX709" fmla="*/ 6374369 w 12193200"/>
              <a:gd name="connsiteY709" fmla="*/ 302996 h 3732790"/>
              <a:gd name="connsiteX710" fmla="*/ 6415659 w 12193200"/>
              <a:gd name="connsiteY710" fmla="*/ 302996 h 3732790"/>
              <a:gd name="connsiteX711" fmla="*/ 6415659 w 12193200"/>
              <a:gd name="connsiteY711" fmla="*/ 321816 h 3732790"/>
              <a:gd name="connsiteX712" fmla="*/ 6447565 w 12193200"/>
              <a:gd name="connsiteY712" fmla="*/ 321816 h 3732790"/>
              <a:gd name="connsiteX713" fmla="*/ 6447565 w 12193200"/>
              <a:gd name="connsiteY713" fmla="*/ 334990 h 3732790"/>
              <a:gd name="connsiteX714" fmla="*/ 6479471 w 12193200"/>
              <a:gd name="connsiteY714" fmla="*/ 334990 h 3732790"/>
              <a:gd name="connsiteX715" fmla="*/ 6479471 w 12193200"/>
              <a:gd name="connsiteY715" fmla="*/ 350045 h 3732790"/>
              <a:gd name="connsiteX716" fmla="*/ 6511377 w 12193200"/>
              <a:gd name="connsiteY716" fmla="*/ 350045 h 3732790"/>
              <a:gd name="connsiteX717" fmla="*/ 6511377 w 12193200"/>
              <a:gd name="connsiteY717" fmla="*/ 334990 h 3732790"/>
              <a:gd name="connsiteX718" fmla="*/ 6535776 w 12193200"/>
              <a:gd name="connsiteY718" fmla="*/ 334990 h 3732790"/>
              <a:gd name="connsiteX719" fmla="*/ 6535776 w 12193200"/>
              <a:gd name="connsiteY719" fmla="*/ 323698 h 3732790"/>
              <a:gd name="connsiteX720" fmla="*/ 6569559 w 12193200"/>
              <a:gd name="connsiteY720" fmla="*/ 323698 h 3732790"/>
              <a:gd name="connsiteX721" fmla="*/ 6569559 w 12193200"/>
              <a:gd name="connsiteY721" fmla="*/ 314288 h 3732790"/>
              <a:gd name="connsiteX722" fmla="*/ 6586450 w 12193200"/>
              <a:gd name="connsiteY722" fmla="*/ 314288 h 3732790"/>
              <a:gd name="connsiteX723" fmla="*/ 6586450 w 12193200"/>
              <a:gd name="connsiteY723" fmla="*/ 127974 h 3732790"/>
              <a:gd name="connsiteX724" fmla="*/ 6593957 w 12193200"/>
              <a:gd name="connsiteY724" fmla="*/ 127974 h 3732790"/>
              <a:gd name="connsiteX725" fmla="*/ 6593957 w 12193200"/>
              <a:gd name="connsiteY725" fmla="*/ 97862 h 3732790"/>
              <a:gd name="connsiteX726" fmla="*/ 6599588 w 12193200"/>
              <a:gd name="connsiteY726" fmla="*/ 97862 h 3732790"/>
              <a:gd name="connsiteX727" fmla="*/ 6599588 w 12193200"/>
              <a:gd name="connsiteY727" fmla="*/ 0 h 373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12193200" h="3732790">
                <a:moveTo>
                  <a:pt x="6599588" y="0"/>
                </a:moveTo>
                <a:cubicBezTo>
                  <a:pt x="6610849" y="0"/>
                  <a:pt x="6610849" y="0"/>
                  <a:pt x="6610849" y="0"/>
                </a:cubicBezTo>
                <a:cubicBezTo>
                  <a:pt x="6610849" y="97862"/>
                  <a:pt x="6610849" y="97862"/>
                  <a:pt x="6610849" y="97862"/>
                </a:cubicBezTo>
                <a:cubicBezTo>
                  <a:pt x="6618356" y="97862"/>
                  <a:pt x="6618356" y="97862"/>
                  <a:pt x="6618356" y="97862"/>
                </a:cubicBezTo>
                <a:cubicBezTo>
                  <a:pt x="6618356" y="127974"/>
                  <a:pt x="6618356" y="127974"/>
                  <a:pt x="6618356" y="127974"/>
                </a:cubicBezTo>
                <a:cubicBezTo>
                  <a:pt x="6623986" y="127974"/>
                  <a:pt x="6623986" y="127974"/>
                  <a:pt x="6623986" y="127974"/>
                </a:cubicBezTo>
                <a:cubicBezTo>
                  <a:pt x="6623986" y="314288"/>
                  <a:pt x="6623986" y="314288"/>
                  <a:pt x="6623986" y="314288"/>
                </a:cubicBezTo>
                <a:cubicBezTo>
                  <a:pt x="6642754" y="314288"/>
                  <a:pt x="6642754" y="314288"/>
                  <a:pt x="6642754" y="314288"/>
                </a:cubicBezTo>
                <a:cubicBezTo>
                  <a:pt x="6642754" y="323698"/>
                  <a:pt x="6642754" y="323698"/>
                  <a:pt x="6642754" y="323698"/>
                </a:cubicBezTo>
                <a:cubicBezTo>
                  <a:pt x="6657769" y="323698"/>
                  <a:pt x="6657769" y="323698"/>
                  <a:pt x="6657769" y="323698"/>
                </a:cubicBezTo>
                <a:cubicBezTo>
                  <a:pt x="6657769" y="334990"/>
                  <a:pt x="6657769" y="334990"/>
                  <a:pt x="6657769" y="334990"/>
                </a:cubicBezTo>
                <a:cubicBezTo>
                  <a:pt x="6669030" y="334990"/>
                  <a:pt x="6669030" y="334990"/>
                  <a:pt x="6669030" y="334990"/>
                </a:cubicBezTo>
                <a:cubicBezTo>
                  <a:pt x="6669030" y="350045"/>
                  <a:pt x="6669030" y="350045"/>
                  <a:pt x="6669030" y="350045"/>
                </a:cubicBezTo>
                <a:cubicBezTo>
                  <a:pt x="6680291" y="350045"/>
                  <a:pt x="6680291" y="350045"/>
                  <a:pt x="6680291" y="350045"/>
                </a:cubicBezTo>
                <a:cubicBezTo>
                  <a:pt x="6680291" y="459199"/>
                  <a:pt x="6680291" y="459199"/>
                  <a:pt x="6680291" y="459199"/>
                </a:cubicBezTo>
                <a:cubicBezTo>
                  <a:pt x="6699059" y="459199"/>
                  <a:pt x="6699059" y="459199"/>
                  <a:pt x="6699059" y="459199"/>
                </a:cubicBezTo>
                <a:cubicBezTo>
                  <a:pt x="6699059" y="421560"/>
                  <a:pt x="6699059" y="421560"/>
                  <a:pt x="6699059" y="421560"/>
                </a:cubicBezTo>
                <a:cubicBezTo>
                  <a:pt x="6721581" y="421560"/>
                  <a:pt x="6721581" y="421560"/>
                  <a:pt x="6721581" y="421560"/>
                </a:cubicBezTo>
                <a:cubicBezTo>
                  <a:pt x="6721581" y="459199"/>
                  <a:pt x="6721581" y="459199"/>
                  <a:pt x="6721581" y="459199"/>
                </a:cubicBezTo>
                <a:cubicBezTo>
                  <a:pt x="6732842" y="459199"/>
                  <a:pt x="6732842" y="459199"/>
                  <a:pt x="6732842" y="459199"/>
                </a:cubicBezTo>
                <a:cubicBezTo>
                  <a:pt x="6732842" y="654924"/>
                  <a:pt x="6732842" y="654924"/>
                  <a:pt x="6732842" y="654924"/>
                </a:cubicBezTo>
                <a:cubicBezTo>
                  <a:pt x="6744103" y="654924"/>
                  <a:pt x="6744103" y="654924"/>
                  <a:pt x="6744103" y="654924"/>
                </a:cubicBezTo>
                <a:cubicBezTo>
                  <a:pt x="6744103" y="828065"/>
                  <a:pt x="6744103" y="828065"/>
                  <a:pt x="6744103" y="828065"/>
                </a:cubicBezTo>
                <a:cubicBezTo>
                  <a:pt x="6766625" y="828065"/>
                  <a:pt x="6766625" y="828065"/>
                  <a:pt x="6766625" y="828065"/>
                </a:cubicBezTo>
                <a:cubicBezTo>
                  <a:pt x="6766625" y="875114"/>
                  <a:pt x="6766625" y="875114"/>
                  <a:pt x="6766625" y="875114"/>
                </a:cubicBezTo>
                <a:cubicBezTo>
                  <a:pt x="6789146" y="875114"/>
                  <a:pt x="6789146" y="875114"/>
                  <a:pt x="6789146" y="875114"/>
                </a:cubicBezTo>
                <a:cubicBezTo>
                  <a:pt x="6789146" y="997442"/>
                  <a:pt x="6789146" y="997442"/>
                  <a:pt x="6789146" y="997442"/>
                </a:cubicBezTo>
                <a:cubicBezTo>
                  <a:pt x="6807915" y="997442"/>
                  <a:pt x="6807915" y="997442"/>
                  <a:pt x="6807915" y="997442"/>
                </a:cubicBezTo>
                <a:cubicBezTo>
                  <a:pt x="6807915" y="978622"/>
                  <a:pt x="6807915" y="978622"/>
                  <a:pt x="6807915" y="978622"/>
                </a:cubicBezTo>
                <a:cubicBezTo>
                  <a:pt x="6824806" y="978622"/>
                  <a:pt x="6824806" y="978622"/>
                  <a:pt x="6824806" y="978622"/>
                </a:cubicBezTo>
                <a:cubicBezTo>
                  <a:pt x="6824806" y="940983"/>
                  <a:pt x="6824806" y="940983"/>
                  <a:pt x="6824806" y="940983"/>
                </a:cubicBezTo>
                <a:cubicBezTo>
                  <a:pt x="6862342" y="940983"/>
                  <a:pt x="6862342" y="940983"/>
                  <a:pt x="6862342" y="940983"/>
                </a:cubicBezTo>
                <a:cubicBezTo>
                  <a:pt x="6862342" y="924045"/>
                  <a:pt x="6862342" y="924045"/>
                  <a:pt x="6862342" y="924045"/>
                </a:cubicBezTo>
                <a:cubicBezTo>
                  <a:pt x="6967444" y="924045"/>
                  <a:pt x="6967444" y="924045"/>
                  <a:pt x="6967444" y="924045"/>
                </a:cubicBezTo>
                <a:cubicBezTo>
                  <a:pt x="6967444" y="875114"/>
                  <a:pt x="6967444" y="875114"/>
                  <a:pt x="6967444" y="875114"/>
                </a:cubicBezTo>
                <a:cubicBezTo>
                  <a:pt x="7008734" y="875114"/>
                  <a:pt x="7008734" y="875114"/>
                  <a:pt x="7008734" y="875114"/>
                </a:cubicBezTo>
                <a:cubicBezTo>
                  <a:pt x="7008734" y="845002"/>
                  <a:pt x="7008734" y="845002"/>
                  <a:pt x="7008734" y="845002"/>
                </a:cubicBezTo>
                <a:cubicBezTo>
                  <a:pt x="7046270" y="845002"/>
                  <a:pt x="7046270" y="845002"/>
                  <a:pt x="7046270" y="845002"/>
                </a:cubicBezTo>
                <a:cubicBezTo>
                  <a:pt x="7046270" y="875114"/>
                  <a:pt x="7046270" y="875114"/>
                  <a:pt x="7046270" y="875114"/>
                </a:cubicBezTo>
                <a:cubicBezTo>
                  <a:pt x="7061285" y="875114"/>
                  <a:pt x="7061285" y="875114"/>
                  <a:pt x="7061285" y="875114"/>
                </a:cubicBezTo>
                <a:cubicBezTo>
                  <a:pt x="7061285" y="858176"/>
                  <a:pt x="7061285" y="858176"/>
                  <a:pt x="7061285" y="858176"/>
                </a:cubicBezTo>
                <a:cubicBezTo>
                  <a:pt x="7074423" y="858176"/>
                  <a:pt x="7074423" y="858176"/>
                  <a:pt x="7074423" y="858176"/>
                </a:cubicBezTo>
                <a:cubicBezTo>
                  <a:pt x="7074423" y="835593"/>
                  <a:pt x="7074423" y="835593"/>
                  <a:pt x="7074423" y="835593"/>
                </a:cubicBezTo>
                <a:cubicBezTo>
                  <a:pt x="7138235" y="835593"/>
                  <a:pt x="7138235" y="835593"/>
                  <a:pt x="7138235" y="835593"/>
                </a:cubicBezTo>
                <a:cubicBezTo>
                  <a:pt x="7138235" y="404622"/>
                  <a:pt x="7138235" y="404622"/>
                  <a:pt x="7138235" y="404622"/>
                </a:cubicBezTo>
                <a:cubicBezTo>
                  <a:pt x="7164510" y="404622"/>
                  <a:pt x="7164510" y="404622"/>
                  <a:pt x="7164510" y="404622"/>
                </a:cubicBezTo>
                <a:cubicBezTo>
                  <a:pt x="7164510" y="395213"/>
                  <a:pt x="7164510" y="395213"/>
                  <a:pt x="7164510" y="395213"/>
                </a:cubicBezTo>
                <a:cubicBezTo>
                  <a:pt x="7202046" y="395213"/>
                  <a:pt x="7202046" y="395213"/>
                  <a:pt x="7202046" y="395213"/>
                </a:cubicBezTo>
                <a:cubicBezTo>
                  <a:pt x="7202046" y="383921"/>
                  <a:pt x="7202046" y="383921"/>
                  <a:pt x="7202046" y="383921"/>
                </a:cubicBezTo>
                <a:cubicBezTo>
                  <a:pt x="7254597" y="383921"/>
                  <a:pt x="7254597" y="383921"/>
                  <a:pt x="7254597" y="383921"/>
                </a:cubicBezTo>
                <a:cubicBezTo>
                  <a:pt x="7254597" y="350045"/>
                  <a:pt x="7254597" y="350045"/>
                  <a:pt x="7254597" y="350045"/>
                </a:cubicBezTo>
                <a:cubicBezTo>
                  <a:pt x="7263981" y="350045"/>
                  <a:pt x="7263981" y="350045"/>
                  <a:pt x="7263981" y="350045"/>
                </a:cubicBezTo>
                <a:cubicBezTo>
                  <a:pt x="7263981" y="334990"/>
                  <a:pt x="7263981" y="334990"/>
                  <a:pt x="7263981" y="334990"/>
                </a:cubicBezTo>
                <a:cubicBezTo>
                  <a:pt x="7271489" y="334990"/>
                  <a:pt x="7271489" y="334990"/>
                  <a:pt x="7271489" y="334990"/>
                </a:cubicBezTo>
                <a:cubicBezTo>
                  <a:pt x="7271489" y="323698"/>
                  <a:pt x="7271489" y="323698"/>
                  <a:pt x="7271489" y="323698"/>
                </a:cubicBezTo>
                <a:cubicBezTo>
                  <a:pt x="7288380" y="323698"/>
                  <a:pt x="7288380" y="323698"/>
                  <a:pt x="7288380" y="323698"/>
                </a:cubicBezTo>
                <a:cubicBezTo>
                  <a:pt x="7288380" y="291705"/>
                  <a:pt x="7288380" y="291705"/>
                  <a:pt x="7288380" y="291705"/>
                </a:cubicBezTo>
                <a:cubicBezTo>
                  <a:pt x="7301518" y="291705"/>
                  <a:pt x="7301518" y="291705"/>
                  <a:pt x="7301518" y="291705"/>
                </a:cubicBezTo>
                <a:cubicBezTo>
                  <a:pt x="7301518" y="265357"/>
                  <a:pt x="7301518" y="265357"/>
                  <a:pt x="7301518" y="265357"/>
                </a:cubicBezTo>
                <a:cubicBezTo>
                  <a:pt x="7339054" y="265357"/>
                  <a:pt x="7339054" y="265357"/>
                  <a:pt x="7339054" y="265357"/>
                </a:cubicBezTo>
                <a:cubicBezTo>
                  <a:pt x="7339054" y="201370"/>
                  <a:pt x="7339054" y="201370"/>
                  <a:pt x="7339054" y="201370"/>
                </a:cubicBezTo>
                <a:cubicBezTo>
                  <a:pt x="7354069" y="201370"/>
                  <a:pt x="7354069" y="201370"/>
                  <a:pt x="7354069" y="201370"/>
                </a:cubicBezTo>
                <a:cubicBezTo>
                  <a:pt x="7354069" y="127974"/>
                  <a:pt x="7354069" y="127974"/>
                  <a:pt x="7354069" y="127974"/>
                </a:cubicBezTo>
                <a:cubicBezTo>
                  <a:pt x="7372837" y="127974"/>
                  <a:pt x="7372837" y="127974"/>
                  <a:pt x="7372837" y="127974"/>
                </a:cubicBezTo>
                <a:cubicBezTo>
                  <a:pt x="7372837" y="86570"/>
                  <a:pt x="7372837" y="86570"/>
                  <a:pt x="7372837" y="86570"/>
                </a:cubicBezTo>
                <a:cubicBezTo>
                  <a:pt x="7385975" y="86570"/>
                  <a:pt x="7385975" y="86570"/>
                  <a:pt x="7385975" y="86570"/>
                </a:cubicBezTo>
                <a:cubicBezTo>
                  <a:pt x="7385975" y="0"/>
                  <a:pt x="7385975" y="0"/>
                  <a:pt x="7385975" y="0"/>
                </a:cubicBezTo>
                <a:cubicBezTo>
                  <a:pt x="7395359" y="0"/>
                  <a:pt x="7395359" y="0"/>
                  <a:pt x="7395359" y="0"/>
                </a:cubicBezTo>
                <a:cubicBezTo>
                  <a:pt x="7395359" y="86570"/>
                  <a:pt x="7395359" y="86570"/>
                  <a:pt x="7395359" y="86570"/>
                </a:cubicBezTo>
                <a:cubicBezTo>
                  <a:pt x="7408496" y="86570"/>
                  <a:pt x="7408496" y="86570"/>
                  <a:pt x="7408496" y="86570"/>
                </a:cubicBezTo>
                <a:cubicBezTo>
                  <a:pt x="7408496" y="127974"/>
                  <a:pt x="7408496" y="127974"/>
                  <a:pt x="7408496" y="127974"/>
                </a:cubicBezTo>
                <a:cubicBezTo>
                  <a:pt x="7416004" y="127974"/>
                  <a:pt x="7416004" y="127974"/>
                  <a:pt x="7416004" y="127974"/>
                </a:cubicBezTo>
                <a:cubicBezTo>
                  <a:pt x="7416004" y="201370"/>
                  <a:pt x="7416004" y="201370"/>
                  <a:pt x="7416004" y="201370"/>
                </a:cubicBezTo>
                <a:cubicBezTo>
                  <a:pt x="7423511" y="201370"/>
                  <a:pt x="7423511" y="201370"/>
                  <a:pt x="7423511" y="201370"/>
                </a:cubicBezTo>
                <a:cubicBezTo>
                  <a:pt x="7423511" y="225836"/>
                  <a:pt x="7423511" y="225836"/>
                  <a:pt x="7423511" y="225836"/>
                </a:cubicBezTo>
                <a:cubicBezTo>
                  <a:pt x="7438526" y="225836"/>
                  <a:pt x="7438526" y="225836"/>
                  <a:pt x="7438526" y="225836"/>
                </a:cubicBezTo>
                <a:cubicBezTo>
                  <a:pt x="7438526" y="265357"/>
                  <a:pt x="7438526" y="265357"/>
                  <a:pt x="7438526" y="265357"/>
                </a:cubicBezTo>
                <a:cubicBezTo>
                  <a:pt x="7449786" y="265357"/>
                  <a:pt x="7449786" y="265357"/>
                  <a:pt x="7449786" y="265357"/>
                </a:cubicBezTo>
                <a:cubicBezTo>
                  <a:pt x="7449786" y="302996"/>
                  <a:pt x="7449786" y="302996"/>
                  <a:pt x="7449786" y="302996"/>
                </a:cubicBezTo>
                <a:cubicBezTo>
                  <a:pt x="7459171" y="302996"/>
                  <a:pt x="7459171" y="302996"/>
                  <a:pt x="7459171" y="302996"/>
                </a:cubicBezTo>
                <a:cubicBezTo>
                  <a:pt x="7459171" y="265357"/>
                  <a:pt x="7459171" y="265357"/>
                  <a:pt x="7459171" y="265357"/>
                </a:cubicBezTo>
                <a:cubicBezTo>
                  <a:pt x="7474185" y="265357"/>
                  <a:pt x="7474185" y="265357"/>
                  <a:pt x="7474185" y="265357"/>
                </a:cubicBezTo>
                <a:cubicBezTo>
                  <a:pt x="7474185" y="302996"/>
                  <a:pt x="7474185" y="302996"/>
                  <a:pt x="7474185" y="302996"/>
                </a:cubicBezTo>
                <a:cubicBezTo>
                  <a:pt x="7479816" y="302996"/>
                  <a:pt x="7479816" y="302996"/>
                  <a:pt x="7479816" y="302996"/>
                </a:cubicBezTo>
                <a:cubicBezTo>
                  <a:pt x="7479816" y="323698"/>
                  <a:pt x="7479816" y="323698"/>
                  <a:pt x="7479816" y="323698"/>
                </a:cubicBezTo>
                <a:cubicBezTo>
                  <a:pt x="7500461" y="323698"/>
                  <a:pt x="7500461" y="323698"/>
                  <a:pt x="7500461" y="323698"/>
                </a:cubicBezTo>
                <a:cubicBezTo>
                  <a:pt x="7500461" y="350045"/>
                  <a:pt x="7500461" y="350045"/>
                  <a:pt x="7500461" y="350045"/>
                </a:cubicBezTo>
                <a:cubicBezTo>
                  <a:pt x="7500461" y="366983"/>
                  <a:pt x="7500461" y="366983"/>
                  <a:pt x="7500461" y="366983"/>
                </a:cubicBezTo>
                <a:cubicBezTo>
                  <a:pt x="7500461" y="404622"/>
                  <a:pt x="7500461" y="404622"/>
                  <a:pt x="7500461" y="404622"/>
                </a:cubicBezTo>
                <a:cubicBezTo>
                  <a:pt x="7500461" y="425324"/>
                  <a:pt x="7500461" y="425324"/>
                  <a:pt x="7500461" y="425324"/>
                </a:cubicBezTo>
                <a:cubicBezTo>
                  <a:pt x="7500461" y="459199"/>
                  <a:pt x="7500461" y="459199"/>
                  <a:pt x="7500461" y="459199"/>
                </a:cubicBezTo>
                <a:cubicBezTo>
                  <a:pt x="7703157" y="459199"/>
                  <a:pt x="7703157" y="459199"/>
                  <a:pt x="7703157" y="459199"/>
                </a:cubicBezTo>
                <a:cubicBezTo>
                  <a:pt x="7703157" y="395213"/>
                  <a:pt x="7703157" y="395213"/>
                  <a:pt x="7703157" y="395213"/>
                </a:cubicBezTo>
                <a:cubicBezTo>
                  <a:pt x="7720048" y="395213"/>
                  <a:pt x="7720048" y="395213"/>
                  <a:pt x="7720048" y="395213"/>
                </a:cubicBezTo>
                <a:cubicBezTo>
                  <a:pt x="7720048" y="387685"/>
                  <a:pt x="7720048" y="387685"/>
                  <a:pt x="7720048" y="387685"/>
                </a:cubicBezTo>
                <a:cubicBezTo>
                  <a:pt x="7744447" y="387685"/>
                  <a:pt x="7744447" y="387685"/>
                  <a:pt x="7744447" y="387685"/>
                </a:cubicBezTo>
                <a:cubicBezTo>
                  <a:pt x="7744447" y="368865"/>
                  <a:pt x="7744447" y="368865"/>
                  <a:pt x="7744447" y="368865"/>
                </a:cubicBezTo>
                <a:cubicBezTo>
                  <a:pt x="7753831" y="368865"/>
                  <a:pt x="7753831" y="368865"/>
                  <a:pt x="7753831" y="368865"/>
                </a:cubicBezTo>
                <a:cubicBezTo>
                  <a:pt x="7753831" y="361337"/>
                  <a:pt x="7753831" y="361337"/>
                  <a:pt x="7753831" y="361337"/>
                </a:cubicBezTo>
                <a:cubicBezTo>
                  <a:pt x="7832657" y="361337"/>
                  <a:pt x="7832657" y="361337"/>
                  <a:pt x="7832657" y="361337"/>
                </a:cubicBezTo>
                <a:cubicBezTo>
                  <a:pt x="7832657" y="368865"/>
                  <a:pt x="7832657" y="368865"/>
                  <a:pt x="7832657" y="368865"/>
                </a:cubicBezTo>
                <a:cubicBezTo>
                  <a:pt x="7836411" y="368865"/>
                  <a:pt x="7836411" y="368865"/>
                  <a:pt x="7836411" y="368865"/>
                </a:cubicBezTo>
                <a:cubicBezTo>
                  <a:pt x="7836411" y="387685"/>
                  <a:pt x="7836411" y="387685"/>
                  <a:pt x="7836411" y="387685"/>
                </a:cubicBezTo>
                <a:cubicBezTo>
                  <a:pt x="7843918" y="387685"/>
                  <a:pt x="7843918" y="387685"/>
                  <a:pt x="7843918" y="387685"/>
                </a:cubicBezTo>
                <a:cubicBezTo>
                  <a:pt x="7843918" y="395213"/>
                  <a:pt x="7843918" y="395213"/>
                  <a:pt x="7843918" y="395213"/>
                </a:cubicBezTo>
                <a:cubicBezTo>
                  <a:pt x="7883332" y="395213"/>
                  <a:pt x="7883332" y="395213"/>
                  <a:pt x="7883332" y="395213"/>
                </a:cubicBezTo>
                <a:cubicBezTo>
                  <a:pt x="7883332" y="675626"/>
                  <a:pt x="7883332" y="675626"/>
                  <a:pt x="7883332" y="675626"/>
                </a:cubicBezTo>
                <a:cubicBezTo>
                  <a:pt x="7952774" y="675626"/>
                  <a:pt x="7952774" y="675626"/>
                  <a:pt x="7952774" y="675626"/>
                </a:cubicBezTo>
                <a:cubicBezTo>
                  <a:pt x="7952774" y="685035"/>
                  <a:pt x="7952774" y="685035"/>
                  <a:pt x="7952774" y="685035"/>
                </a:cubicBezTo>
                <a:cubicBezTo>
                  <a:pt x="7988433" y="685035"/>
                  <a:pt x="7988433" y="685035"/>
                  <a:pt x="7988433" y="685035"/>
                </a:cubicBezTo>
                <a:cubicBezTo>
                  <a:pt x="7988433" y="705737"/>
                  <a:pt x="7988433" y="705737"/>
                  <a:pt x="7988433" y="705737"/>
                </a:cubicBezTo>
                <a:cubicBezTo>
                  <a:pt x="7997818" y="705737"/>
                  <a:pt x="7997818" y="705737"/>
                  <a:pt x="7997818" y="705737"/>
                </a:cubicBezTo>
                <a:cubicBezTo>
                  <a:pt x="7997818" y="724557"/>
                  <a:pt x="7997818" y="724557"/>
                  <a:pt x="7997818" y="724557"/>
                </a:cubicBezTo>
                <a:cubicBezTo>
                  <a:pt x="8012832" y="724557"/>
                  <a:pt x="8012832" y="724557"/>
                  <a:pt x="8012832" y="724557"/>
                </a:cubicBezTo>
                <a:cubicBezTo>
                  <a:pt x="8012832" y="1102832"/>
                  <a:pt x="8012832" y="1102832"/>
                  <a:pt x="8012832" y="1102832"/>
                </a:cubicBezTo>
                <a:cubicBezTo>
                  <a:pt x="8031600" y="1102832"/>
                  <a:pt x="8031600" y="1102832"/>
                  <a:pt x="8031600" y="1102832"/>
                </a:cubicBezTo>
                <a:cubicBezTo>
                  <a:pt x="8031600" y="940983"/>
                  <a:pt x="8031600" y="940983"/>
                  <a:pt x="8031600" y="940983"/>
                </a:cubicBezTo>
                <a:cubicBezTo>
                  <a:pt x="8040984" y="940983"/>
                  <a:pt x="8040984" y="940983"/>
                  <a:pt x="8040984" y="940983"/>
                </a:cubicBezTo>
                <a:cubicBezTo>
                  <a:pt x="8040984" y="833711"/>
                  <a:pt x="8040984" y="833711"/>
                  <a:pt x="8040984" y="833711"/>
                </a:cubicBezTo>
                <a:cubicBezTo>
                  <a:pt x="8044738" y="833711"/>
                  <a:pt x="8044738" y="833711"/>
                  <a:pt x="8044738" y="833711"/>
                </a:cubicBezTo>
                <a:cubicBezTo>
                  <a:pt x="8044738" y="668098"/>
                  <a:pt x="8044738" y="668098"/>
                  <a:pt x="8044738" y="668098"/>
                </a:cubicBezTo>
                <a:cubicBezTo>
                  <a:pt x="8099166" y="668098"/>
                  <a:pt x="8099166" y="668098"/>
                  <a:pt x="8099166" y="668098"/>
                </a:cubicBezTo>
                <a:cubicBezTo>
                  <a:pt x="8099166" y="658688"/>
                  <a:pt x="8099166" y="658688"/>
                  <a:pt x="8099166" y="658688"/>
                </a:cubicBezTo>
                <a:cubicBezTo>
                  <a:pt x="8123564" y="658688"/>
                  <a:pt x="8123564" y="658688"/>
                  <a:pt x="8123564" y="658688"/>
                </a:cubicBezTo>
                <a:cubicBezTo>
                  <a:pt x="8123564" y="668098"/>
                  <a:pt x="8123564" y="668098"/>
                  <a:pt x="8123564" y="668098"/>
                </a:cubicBezTo>
                <a:cubicBezTo>
                  <a:pt x="8127318" y="668098"/>
                  <a:pt x="8127318" y="668098"/>
                  <a:pt x="8127318" y="668098"/>
                </a:cubicBezTo>
                <a:cubicBezTo>
                  <a:pt x="8127318" y="624812"/>
                  <a:pt x="8127318" y="624812"/>
                  <a:pt x="8127318" y="624812"/>
                </a:cubicBezTo>
                <a:cubicBezTo>
                  <a:pt x="8140456" y="624812"/>
                  <a:pt x="8140456" y="624812"/>
                  <a:pt x="8140456" y="624812"/>
                </a:cubicBezTo>
                <a:cubicBezTo>
                  <a:pt x="8140456" y="668098"/>
                  <a:pt x="8140456" y="668098"/>
                  <a:pt x="8140456" y="668098"/>
                </a:cubicBezTo>
                <a:cubicBezTo>
                  <a:pt x="8223036" y="668098"/>
                  <a:pt x="8223036" y="668098"/>
                  <a:pt x="8223036" y="668098"/>
                </a:cubicBezTo>
                <a:cubicBezTo>
                  <a:pt x="8223036" y="833711"/>
                  <a:pt x="8223036" y="833711"/>
                  <a:pt x="8223036" y="833711"/>
                </a:cubicBezTo>
                <a:cubicBezTo>
                  <a:pt x="8226789" y="833711"/>
                  <a:pt x="8226789" y="833711"/>
                  <a:pt x="8226789" y="833711"/>
                </a:cubicBezTo>
                <a:cubicBezTo>
                  <a:pt x="8226789" y="863822"/>
                  <a:pt x="8226789" y="863822"/>
                  <a:pt x="8226789" y="863822"/>
                </a:cubicBezTo>
                <a:cubicBezTo>
                  <a:pt x="8238050" y="863822"/>
                  <a:pt x="8238050" y="863822"/>
                  <a:pt x="8238050" y="863822"/>
                </a:cubicBezTo>
                <a:cubicBezTo>
                  <a:pt x="8238050" y="880760"/>
                  <a:pt x="8238050" y="880760"/>
                  <a:pt x="8238050" y="880760"/>
                </a:cubicBezTo>
                <a:cubicBezTo>
                  <a:pt x="8269956" y="880760"/>
                  <a:pt x="8269956" y="880760"/>
                  <a:pt x="8269956" y="880760"/>
                </a:cubicBezTo>
                <a:cubicBezTo>
                  <a:pt x="8269956" y="745258"/>
                  <a:pt x="8269956" y="745258"/>
                  <a:pt x="8269956" y="745258"/>
                </a:cubicBezTo>
                <a:cubicBezTo>
                  <a:pt x="8290601" y="745258"/>
                  <a:pt x="8290601" y="745258"/>
                  <a:pt x="8290601" y="745258"/>
                </a:cubicBezTo>
                <a:cubicBezTo>
                  <a:pt x="8290601" y="715147"/>
                  <a:pt x="8290601" y="715147"/>
                  <a:pt x="8290601" y="715147"/>
                </a:cubicBezTo>
                <a:cubicBezTo>
                  <a:pt x="8322507" y="715147"/>
                  <a:pt x="8322507" y="715147"/>
                  <a:pt x="8322507" y="715147"/>
                </a:cubicBezTo>
                <a:cubicBezTo>
                  <a:pt x="8322507" y="647396"/>
                  <a:pt x="8322507" y="647396"/>
                  <a:pt x="8322507" y="647396"/>
                </a:cubicBezTo>
                <a:cubicBezTo>
                  <a:pt x="8395703" y="647396"/>
                  <a:pt x="8395703" y="647396"/>
                  <a:pt x="8395703" y="647396"/>
                </a:cubicBezTo>
                <a:cubicBezTo>
                  <a:pt x="8395703" y="636104"/>
                  <a:pt x="8395703" y="636104"/>
                  <a:pt x="8395703" y="636104"/>
                </a:cubicBezTo>
                <a:cubicBezTo>
                  <a:pt x="8420102" y="636104"/>
                  <a:pt x="8420102" y="636104"/>
                  <a:pt x="8420102" y="636104"/>
                </a:cubicBezTo>
                <a:cubicBezTo>
                  <a:pt x="8420102" y="647396"/>
                  <a:pt x="8420102" y="647396"/>
                  <a:pt x="8420102" y="647396"/>
                </a:cubicBezTo>
                <a:cubicBezTo>
                  <a:pt x="8448254" y="647396"/>
                  <a:pt x="8448254" y="647396"/>
                  <a:pt x="8448254" y="647396"/>
                </a:cubicBezTo>
                <a:cubicBezTo>
                  <a:pt x="8448254" y="624812"/>
                  <a:pt x="8448254" y="624812"/>
                  <a:pt x="8448254" y="624812"/>
                </a:cubicBezTo>
                <a:cubicBezTo>
                  <a:pt x="8470776" y="624812"/>
                  <a:pt x="8470776" y="624812"/>
                  <a:pt x="8470776" y="624812"/>
                </a:cubicBezTo>
                <a:cubicBezTo>
                  <a:pt x="8470776" y="647396"/>
                  <a:pt x="8470776" y="647396"/>
                  <a:pt x="8470776" y="647396"/>
                </a:cubicBezTo>
                <a:cubicBezTo>
                  <a:pt x="8562740" y="647396"/>
                  <a:pt x="8562740" y="647396"/>
                  <a:pt x="8562740" y="647396"/>
                </a:cubicBezTo>
                <a:cubicBezTo>
                  <a:pt x="8562740" y="715147"/>
                  <a:pt x="8562740" y="715147"/>
                  <a:pt x="8562740" y="715147"/>
                </a:cubicBezTo>
                <a:cubicBezTo>
                  <a:pt x="8562740" y="745258"/>
                  <a:pt x="8562740" y="745258"/>
                  <a:pt x="8562740" y="745258"/>
                </a:cubicBezTo>
                <a:cubicBezTo>
                  <a:pt x="8562740" y="954156"/>
                  <a:pt x="8562740" y="954156"/>
                  <a:pt x="8562740" y="954156"/>
                </a:cubicBezTo>
                <a:cubicBezTo>
                  <a:pt x="8589015" y="954156"/>
                  <a:pt x="8589015" y="954156"/>
                  <a:pt x="8589015" y="954156"/>
                </a:cubicBezTo>
                <a:cubicBezTo>
                  <a:pt x="8589015" y="933455"/>
                  <a:pt x="8589015" y="933455"/>
                  <a:pt x="8589015" y="933455"/>
                </a:cubicBezTo>
                <a:cubicBezTo>
                  <a:pt x="8596522" y="933455"/>
                  <a:pt x="8596522" y="933455"/>
                  <a:pt x="8596522" y="933455"/>
                </a:cubicBezTo>
                <a:cubicBezTo>
                  <a:pt x="8596522" y="916517"/>
                  <a:pt x="8596522" y="916517"/>
                  <a:pt x="8596522" y="916517"/>
                </a:cubicBezTo>
                <a:cubicBezTo>
                  <a:pt x="8620921" y="916517"/>
                  <a:pt x="8620921" y="916517"/>
                  <a:pt x="8620921" y="916517"/>
                </a:cubicBezTo>
                <a:cubicBezTo>
                  <a:pt x="8620921" y="933455"/>
                  <a:pt x="8620921" y="933455"/>
                  <a:pt x="8620921" y="933455"/>
                </a:cubicBezTo>
                <a:cubicBezTo>
                  <a:pt x="8626552" y="933455"/>
                  <a:pt x="8626552" y="933455"/>
                  <a:pt x="8626552" y="933455"/>
                </a:cubicBezTo>
                <a:cubicBezTo>
                  <a:pt x="8626552" y="856294"/>
                  <a:pt x="8626552" y="856294"/>
                  <a:pt x="8626552" y="856294"/>
                </a:cubicBezTo>
                <a:cubicBezTo>
                  <a:pt x="8647196" y="856294"/>
                  <a:pt x="8647196" y="856294"/>
                  <a:pt x="8647196" y="856294"/>
                </a:cubicBezTo>
                <a:cubicBezTo>
                  <a:pt x="8647196" y="833711"/>
                  <a:pt x="8647196" y="833711"/>
                  <a:pt x="8647196" y="833711"/>
                </a:cubicBezTo>
                <a:cubicBezTo>
                  <a:pt x="8669718" y="833711"/>
                  <a:pt x="8669718" y="833711"/>
                  <a:pt x="8669718" y="833711"/>
                </a:cubicBezTo>
                <a:cubicBezTo>
                  <a:pt x="8669718" y="846884"/>
                  <a:pt x="8669718" y="846884"/>
                  <a:pt x="8669718" y="846884"/>
                </a:cubicBezTo>
                <a:cubicBezTo>
                  <a:pt x="8688486" y="846884"/>
                  <a:pt x="8688486" y="846884"/>
                  <a:pt x="8688486" y="846884"/>
                </a:cubicBezTo>
                <a:cubicBezTo>
                  <a:pt x="8688486" y="833711"/>
                  <a:pt x="8688486" y="833711"/>
                  <a:pt x="8688486" y="833711"/>
                </a:cubicBezTo>
                <a:cubicBezTo>
                  <a:pt x="8699748" y="833711"/>
                  <a:pt x="8699748" y="833711"/>
                  <a:pt x="8699748" y="833711"/>
                </a:cubicBezTo>
                <a:cubicBezTo>
                  <a:pt x="8699748" y="692563"/>
                  <a:pt x="8699748" y="692563"/>
                  <a:pt x="8699748" y="692563"/>
                </a:cubicBezTo>
                <a:cubicBezTo>
                  <a:pt x="8716639" y="692563"/>
                  <a:pt x="8716639" y="692563"/>
                  <a:pt x="8716639" y="692563"/>
                </a:cubicBezTo>
                <a:cubicBezTo>
                  <a:pt x="8716639" y="683153"/>
                  <a:pt x="8716639" y="683153"/>
                  <a:pt x="8716639" y="683153"/>
                </a:cubicBezTo>
                <a:cubicBezTo>
                  <a:pt x="8827371" y="683153"/>
                  <a:pt x="8827371" y="683153"/>
                  <a:pt x="8827371" y="683153"/>
                </a:cubicBezTo>
                <a:cubicBezTo>
                  <a:pt x="8827371" y="692563"/>
                  <a:pt x="8827371" y="692563"/>
                  <a:pt x="8827371" y="692563"/>
                </a:cubicBezTo>
                <a:cubicBezTo>
                  <a:pt x="8849893" y="692563"/>
                  <a:pt x="8849893" y="692563"/>
                  <a:pt x="8849893" y="692563"/>
                </a:cubicBezTo>
                <a:cubicBezTo>
                  <a:pt x="8849893" y="675626"/>
                  <a:pt x="8849893" y="675626"/>
                  <a:pt x="8849893" y="675626"/>
                </a:cubicBezTo>
                <a:cubicBezTo>
                  <a:pt x="8864908" y="675626"/>
                  <a:pt x="8864908" y="675626"/>
                  <a:pt x="8864908" y="675626"/>
                </a:cubicBezTo>
                <a:cubicBezTo>
                  <a:pt x="8864908" y="692563"/>
                  <a:pt x="8864908" y="692563"/>
                  <a:pt x="8864908" y="692563"/>
                </a:cubicBezTo>
                <a:cubicBezTo>
                  <a:pt x="8889306" y="692563"/>
                  <a:pt x="8889306" y="692563"/>
                  <a:pt x="8889306" y="692563"/>
                </a:cubicBezTo>
                <a:cubicBezTo>
                  <a:pt x="8889306" y="807363"/>
                  <a:pt x="8889306" y="807363"/>
                  <a:pt x="8889306" y="807363"/>
                </a:cubicBezTo>
                <a:cubicBezTo>
                  <a:pt x="8906198" y="807363"/>
                  <a:pt x="8906198" y="807363"/>
                  <a:pt x="8906198" y="807363"/>
                </a:cubicBezTo>
                <a:cubicBezTo>
                  <a:pt x="8906198" y="833711"/>
                  <a:pt x="8906198" y="833711"/>
                  <a:pt x="8906198" y="833711"/>
                </a:cubicBezTo>
                <a:cubicBezTo>
                  <a:pt x="8936226" y="833711"/>
                  <a:pt x="8936226" y="833711"/>
                  <a:pt x="8936226" y="833711"/>
                </a:cubicBezTo>
                <a:cubicBezTo>
                  <a:pt x="8936226" y="850648"/>
                  <a:pt x="8936226" y="850648"/>
                  <a:pt x="8936226" y="850648"/>
                </a:cubicBezTo>
                <a:cubicBezTo>
                  <a:pt x="8979394" y="850648"/>
                  <a:pt x="8979394" y="850648"/>
                  <a:pt x="8979394" y="850648"/>
                </a:cubicBezTo>
                <a:cubicBezTo>
                  <a:pt x="8979394" y="668098"/>
                  <a:pt x="8979394" y="668098"/>
                  <a:pt x="8979394" y="668098"/>
                </a:cubicBezTo>
                <a:cubicBezTo>
                  <a:pt x="9039452" y="668098"/>
                  <a:pt x="9039452" y="668098"/>
                  <a:pt x="9039452" y="668098"/>
                </a:cubicBezTo>
                <a:cubicBezTo>
                  <a:pt x="9039452" y="653042"/>
                  <a:pt x="9039452" y="653042"/>
                  <a:pt x="9039452" y="653042"/>
                </a:cubicBezTo>
                <a:cubicBezTo>
                  <a:pt x="9123908" y="653042"/>
                  <a:pt x="9123908" y="653042"/>
                  <a:pt x="9123908" y="653042"/>
                </a:cubicBezTo>
                <a:cubicBezTo>
                  <a:pt x="9123908" y="521304"/>
                  <a:pt x="9123908" y="521304"/>
                  <a:pt x="9123908" y="521304"/>
                </a:cubicBezTo>
                <a:cubicBezTo>
                  <a:pt x="9163322" y="521304"/>
                  <a:pt x="9163322" y="521304"/>
                  <a:pt x="9163322" y="521304"/>
                </a:cubicBezTo>
                <a:cubicBezTo>
                  <a:pt x="9163322" y="476137"/>
                  <a:pt x="9163322" y="476137"/>
                  <a:pt x="9163322" y="476137"/>
                </a:cubicBezTo>
                <a:cubicBezTo>
                  <a:pt x="9193350" y="476137"/>
                  <a:pt x="9193350" y="476137"/>
                  <a:pt x="9193350" y="476137"/>
                </a:cubicBezTo>
                <a:cubicBezTo>
                  <a:pt x="9193350" y="451672"/>
                  <a:pt x="9193350" y="451672"/>
                  <a:pt x="9193350" y="451672"/>
                </a:cubicBezTo>
                <a:cubicBezTo>
                  <a:pt x="9206488" y="451672"/>
                  <a:pt x="9206488" y="451672"/>
                  <a:pt x="9206488" y="451672"/>
                </a:cubicBezTo>
                <a:cubicBezTo>
                  <a:pt x="9206488" y="438498"/>
                  <a:pt x="9206488" y="438498"/>
                  <a:pt x="9206488" y="438498"/>
                </a:cubicBezTo>
                <a:cubicBezTo>
                  <a:pt x="9217750" y="438498"/>
                  <a:pt x="9217750" y="438498"/>
                  <a:pt x="9217750" y="438498"/>
                </a:cubicBezTo>
                <a:cubicBezTo>
                  <a:pt x="9217750" y="419678"/>
                  <a:pt x="9217750" y="419678"/>
                  <a:pt x="9217750" y="419678"/>
                </a:cubicBezTo>
                <a:cubicBezTo>
                  <a:pt x="9232764" y="419678"/>
                  <a:pt x="9232764" y="419678"/>
                  <a:pt x="9232764" y="419678"/>
                </a:cubicBezTo>
                <a:cubicBezTo>
                  <a:pt x="9232764" y="397095"/>
                  <a:pt x="9232764" y="397095"/>
                  <a:pt x="9232764" y="397095"/>
                </a:cubicBezTo>
                <a:cubicBezTo>
                  <a:pt x="9244025" y="397095"/>
                  <a:pt x="9244025" y="397095"/>
                  <a:pt x="9244025" y="397095"/>
                </a:cubicBezTo>
                <a:cubicBezTo>
                  <a:pt x="9244025" y="312406"/>
                  <a:pt x="9244025" y="312406"/>
                  <a:pt x="9244025" y="312406"/>
                </a:cubicBezTo>
                <a:cubicBezTo>
                  <a:pt x="9247778" y="312406"/>
                  <a:pt x="9247778" y="312406"/>
                  <a:pt x="9247778" y="312406"/>
                </a:cubicBezTo>
                <a:cubicBezTo>
                  <a:pt x="9247778" y="397095"/>
                  <a:pt x="9247778" y="397095"/>
                  <a:pt x="9247778" y="397095"/>
                </a:cubicBezTo>
                <a:cubicBezTo>
                  <a:pt x="9275931" y="397095"/>
                  <a:pt x="9275931" y="397095"/>
                  <a:pt x="9275931" y="397095"/>
                </a:cubicBezTo>
                <a:cubicBezTo>
                  <a:pt x="9275931" y="419678"/>
                  <a:pt x="9275931" y="419678"/>
                  <a:pt x="9275931" y="419678"/>
                </a:cubicBezTo>
                <a:cubicBezTo>
                  <a:pt x="9300330" y="419678"/>
                  <a:pt x="9300330" y="419678"/>
                  <a:pt x="9300330" y="419678"/>
                </a:cubicBezTo>
                <a:cubicBezTo>
                  <a:pt x="9300330" y="438498"/>
                  <a:pt x="9300330" y="438498"/>
                  <a:pt x="9300330" y="438498"/>
                </a:cubicBezTo>
                <a:cubicBezTo>
                  <a:pt x="9324728" y="438498"/>
                  <a:pt x="9324728" y="438498"/>
                  <a:pt x="9324728" y="438498"/>
                </a:cubicBezTo>
                <a:cubicBezTo>
                  <a:pt x="9324728" y="451672"/>
                  <a:pt x="9324728" y="451672"/>
                  <a:pt x="9324728" y="451672"/>
                </a:cubicBezTo>
                <a:cubicBezTo>
                  <a:pt x="9337866" y="451672"/>
                  <a:pt x="9337866" y="451672"/>
                  <a:pt x="9337866" y="451672"/>
                </a:cubicBezTo>
                <a:cubicBezTo>
                  <a:pt x="9337866" y="476137"/>
                  <a:pt x="9337866" y="476137"/>
                  <a:pt x="9337866" y="476137"/>
                </a:cubicBezTo>
                <a:cubicBezTo>
                  <a:pt x="9351004" y="476137"/>
                  <a:pt x="9351004" y="476137"/>
                  <a:pt x="9351004" y="476137"/>
                </a:cubicBezTo>
                <a:cubicBezTo>
                  <a:pt x="9351004" y="410268"/>
                  <a:pt x="9351004" y="410268"/>
                  <a:pt x="9351004" y="410268"/>
                </a:cubicBezTo>
                <a:cubicBezTo>
                  <a:pt x="9396047" y="410268"/>
                  <a:pt x="9396047" y="410268"/>
                  <a:pt x="9396047" y="410268"/>
                </a:cubicBezTo>
                <a:cubicBezTo>
                  <a:pt x="9396047" y="344400"/>
                  <a:pt x="9396047" y="344400"/>
                  <a:pt x="9396047" y="344400"/>
                </a:cubicBezTo>
                <a:cubicBezTo>
                  <a:pt x="9420446" y="344400"/>
                  <a:pt x="9420446" y="344400"/>
                  <a:pt x="9420446" y="344400"/>
                </a:cubicBezTo>
                <a:cubicBezTo>
                  <a:pt x="9420446" y="333108"/>
                  <a:pt x="9420446" y="333108"/>
                  <a:pt x="9420446" y="333108"/>
                </a:cubicBezTo>
                <a:cubicBezTo>
                  <a:pt x="9499272" y="333108"/>
                  <a:pt x="9499272" y="333108"/>
                  <a:pt x="9499272" y="333108"/>
                </a:cubicBezTo>
                <a:cubicBezTo>
                  <a:pt x="9499272" y="227718"/>
                  <a:pt x="9499272" y="227718"/>
                  <a:pt x="9499272" y="227718"/>
                </a:cubicBezTo>
                <a:cubicBezTo>
                  <a:pt x="9510533" y="227718"/>
                  <a:pt x="9510533" y="227718"/>
                  <a:pt x="9510533" y="227718"/>
                </a:cubicBezTo>
                <a:cubicBezTo>
                  <a:pt x="9510533" y="333108"/>
                  <a:pt x="9510533" y="333108"/>
                  <a:pt x="9510533" y="333108"/>
                </a:cubicBezTo>
                <a:cubicBezTo>
                  <a:pt x="9510533" y="344400"/>
                  <a:pt x="9510533" y="344400"/>
                  <a:pt x="9510533" y="344400"/>
                </a:cubicBezTo>
                <a:cubicBezTo>
                  <a:pt x="9510533" y="410268"/>
                  <a:pt x="9510533" y="410268"/>
                  <a:pt x="9510533" y="410268"/>
                </a:cubicBezTo>
                <a:cubicBezTo>
                  <a:pt x="9510533" y="521304"/>
                  <a:pt x="9510533" y="521304"/>
                  <a:pt x="9510533" y="521304"/>
                </a:cubicBezTo>
                <a:cubicBezTo>
                  <a:pt x="9527424" y="521304"/>
                  <a:pt x="9527424" y="521304"/>
                  <a:pt x="9527424" y="521304"/>
                </a:cubicBezTo>
                <a:cubicBezTo>
                  <a:pt x="9527424" y="568353"/>
                  <a:pt x="9527424" y="568353"/>
                  <a:pt x="9527424" y="568353"/>
                </a:cubicBezTo>
                <a:cubicBezTo>
                  <a:pt x="9574345" y="568353"/>
                  <a:pt x="9574345" y="568353"/>
                  <a:pt x="9574345" y="568353"/>
                </a:cubicBezTo>
                <a:cubicBezTo>
                  <a:pt x="9574345" y="607875"/>
                  <a:pt x="9574345" y="607875"/>
                  <a:pt x="9574345" y="607875"/>
                </a:cubicBezTo>
                <a:cubicBezTo>
                  <a:pt x="9593113" y="607875"/>
                  <a:pt x="9593113" y="607875"/>
                  <a:pt x="9593113" y="607875"/>
                </a:cubicBezTo>
                <a:cubicBezTo>
                  <a:pt x="9593113" y="668098"/>
                  <a:pt x="9593113" y="668098"/>
                  <a:pt x="9593113" y="668098"/>
                </a:cubicBezTo>
                <a:cubicBezTo>
                  <a:pt x="9598744" y="668098"/>
                  <a:pt x="9598744" y="668098"/>
                  <a:pt x="9598744" y="668098"/>
                </a:cubicBezTo>
                <a:cubicBezTo>
                  <a:pt x="9598744" y="925927"/>
                  <a:pt x="9598744" y="925927"/>
                  <a:pt x="9598744" y="925927"/>
                </a:cubicBezTo>
                <a:cubicBezTo>
                  <a:pt x="9611881" y="925927"/>
                  <a:pt x="9611881" y="925927"/>
                  <a:pt x="9611881" y="925927"/>
                </a:cubicBezTo>
                <a:cubicBezTo>
                  <a:pt x="9611881" y="771606"/>
                  <a:pt x="9611881" y="771606"/>
                  <a:pt x="9611881" y="771606"/>
                </a:cubicBezTo>
                <a:cubicBezTo>
                  <a:pt x="9668186" y="771606"/>
                  <a:pt x="9668186" y="771606"/>
                  <a:pt x="9668186" y="771606"/>
                </a:cubicBezTo>
                <a:cubicBezTo>
                  <a:pt x="9668186" y="867586"/>
                  <a:pt x="9668186" y="867586"/>
                  <a:pt x="9668186" y="867586"/>
                </a:cubicBezTo>
                <a:cubicBezTo>
                  <a:pt x="9685077" y="867586"/>
                  <a:pt x="9685077" y="867586"/>
                  <a:pt x="9685077" y="867586"/>
                </a:cubicBezTo>
                <a:cubicBezTo>
                  <a:pt x="9685077" y="925927"/>
                  <a:pt x="9685077" y="925927"/>
                  <a:pt x="9685077" y="925927"/>
                </a:cubicBezTo>
                <a:cubicBezTo>
                  <a:pt x="9737628" y="925927"/>
                  <a:pt x="9737628" y="925927"/>
                  <a:pt x="9737628" y="925927"/>
                </a:cubicBezTo>
                <a:cubicBezTo>
                  <a:pt x="9737628" y="940983"/>
                  <a:pt x="9737628" y="940983"/>
                  <a:pt x="9737628" y="940983"/>
                </a:cubicBezTo>
                <a:cubicBezTo>
                  <a:pt x="9775165" y="940983"/>
                  <a:pt x="9775165" y="940983"/>
                  <a:pt x="9775165" y="940983"/>
                </a:cubicBezTo>
                <a:cubicBezTo>
                  <a:pt x="9775165" y="929691"/>
                  <a:pt x="9775165" y="929691"/>
                  <a:pt x="9775165" y="929691"/>
                </a:cubicBezTo>
                <a:cubicBezTo>
                  <a:pt x="9801440" y="929691"/>
                  <a:pt x="9801440" y="929691"/>
                  <a:pt x="9801440" y="929691"/>
                </a:cubicBezTo>
                <a:cubicBezTo>
                  <a:pt x="9801440" y="724557"/>
                  <a:pt x="9801440" y="724557"/>
                  <a:pt x="9801440" y="724557"/>
                </a:cubicBezTo>
                <a:cubicBezTo>
                  <a:pt x="9812701" y="724557"/>
                  <a:pt x="9812701" y="724557"/>
                  <a:pt x="9812701" y="724557"/>
                </a:cubicBezTo>
                <a:cubicBezTo>
                  <a:pt x="9812701" y="694445"/>
                  <a:pt x="9812701" y="694445"/>
                  <a:pt x="9812701" y="694445"/>
                </a:cubicBezTo>
                <a:cubicBezTo>
                  <a:pt x="9820208" y="694445"/>
                  <a:pt x="9820208" y="694445"/>
                  <a:pt x="9820208" y="694445"/>
                </a:cubicBezTo>
                <a:cubicBezTo>
                  <a:pt x="9820208" y="683153"/>
                  <a:pt x="9820208" y="683153"/>
                  <a:pt x="9820208" y="683153"/>
                </a:cubicBezTo>
                <a:cubicBezTo>
                  <a:pt x="9827715" y="683153"/>
                  <a:pt x="9827715" y="683153"/>
                  <a:pt x="9827715" y="683153"/>
                </a:cubicBezTo>
                <a:cubicBezTo>
                  <a:pt x="9827715" y="664334"/>
                  <a:pt x="9827715" y="664334"/>
                  <a:pt x="9827715" y="664334"/>
                </a:cubicBezTo>
                <a:cubicBezTo>
                  <a:pt x="9865252" y="664334"/>
                  <a:pt x="9865252" y="664334"/>
                  <a:pt x="9865252" y="664334"/>
                </a:cubicBezTo>
                <a:cubicBezTo>
                  <a:pt x="9865252" y="683153"/>
                  <a:pt x="9865252" y="683153"/>
                  <a:pt x="9865252" y="683153"/>
                </a:cubicBezTo>
                <a:cubicBezTo>
                  <a:pt x="9889650" y="683153"/>
                  <a:pt x="9889650" y="683153"/>
                  <a:pt x="9889650" y="683153"/>
                </a:cubicBezTo>
                <a:cubicBezTo>
                  <a:pt x="9889650" y="694445"/>
                  <a:pt x="9889650" y="694445"/>
                  <a:pt x="9889650" y="694445"/>
                </a:cubicBezTo>
                <a:cubicBezTo>
                  <a:pt x="9908419" y="694445"/>
                  <a:pt x="9908419" y="694445"/>
                  <a:pt x="9908419" y="694445"/>
                </a:cubicBezTo>
                <a:cubicBezTo>
                  <a:pt x="9908419" y="724557"/>
                  <a:pt x="9908419" y="724557"/>
                  <a:pt x="9908419" y="724557"/>
                </a:cubicBezTo>
                <a:cubicBezTo>
                  <a:pt x="9927187" y="724557"/>
                  <a:pt x="9927187" y="724557"/>
                  <a:pt x="9927187" y="724557"/>
                </a:cubicBezTo>
                <a:cubicBezTo>
                  <a:pt x="9927187" y="854412"/>
                  <a:pt x="9927187" y="854412"/>
                  <a:pt x="9927187" y="854412"/>
                </a:cubicBezTo>
                <a:cubicBezTo>
                  <a:pt x="9959093" y="854412"/>
                  <a:pt x="9959093" y="854412"/>
                  <a:pt x="9959093" y="854412"/>
                </a:cubicBezTo>
                <a:cubicBezTo>
                  <a:pt x="9959093" y="867586"/>
                  <a:pt x="9959093" y="867586"/>
                  <a:pt x="9959093" y="867586"/>
                </a:cubicBezTo>
                <a:cubicBezTo>
                  <a:pt x="9985368" y="867586"/>
                  <a:pt x="9985368" y="867586"/>
                  <a:pt x="9985368" y="867586"/>
                </a:cubicBezTo>
                <a:cubicBezTo>
                  <a:pt x="9985368" y="886406"/>
                  <a:pt x="9985368" y="886406"/>
                  <a:pt x="9985368" y="886406"/>
                </a:cubicBezTo>
                <a:cubicBezTo>
                  <a:pt x="10022905" y="886406"/>
                  <a:pt x="10022905" y="886406"/>
                  <a:pt x="10022905" y="886406"/>
                </a:cubicBezTo>
                <a:cubicBezTo>
                  <a:pt x="10022905" y="950393"/>
                  <a:pt x="10022905" y="950393"/>
                  <a:pt x="10022905" y="950393"/>
                </a:cubicBezTo>
                <a:cubicBezTo>
                  <a:pt x="10099854" y="950393"/>
                  <a:pt x="10099854" y="950393"/>
                  <a:pt x="10099854" y="950393"/>
                </a:cubicBezTo>
                <a:cubicBezTo>
                  <a:pt x="10099854" y="937219"/>
                  <a:pt x="10099854" y="937219"/>
                  <a:pt x="10099854" y="937219"/>
                </a:cubicBezTo>
                <a:cubicBezTo>
                  <a:pt x="10120499" y="937219"/>
                  <a:pt x="10120499" y="937219"/>
                  <a:pt x="10120499" y="937219"/>
                </a:cubicBezTo>
                <a:cubicBezTo>
                  <a:pt x="10120499" y="920281"/>
                  <a:pt x="10120499" y="920281"/>
                  <a:pt x="10120499" y="920281"/>
                </a:cubicBezTo>
                <a:cubicBezTo>
                  <a:pt x="10139267" y="920281"/>
                  <a:pt x="10139267" y="920281"/>
                  <a:pt x="10139267" y="920281"/>
                </a:cubicBezTo>
                <a:cubicBezTo>
                  <a:pt x="10139267" y="907107"/>
                  <a:pt x="10139267" y="907107"/>
                  <a:pt x="10139267" y="907107"/>
                </a:cubicBezTo>
                <a:cubicBezTo>
                  <a:pt x="10197449" y="907107"/>
                  <a:pt x="10197449" y="907107"/>
                  <a:pt x="10197449" y="907107"/>
                </a:cubicBezTo>
                <a:cubicBezTo>
                  <a:pt x="10197449" y="893934"/>
                  <a:pt x="10197449" y="893934"/>
                  <a:pt x="10197449" y="893934"/>
                </a:cubicBezTo>
                <a:cubicBezTo>
                  <a:pt x="10362609" y="893934"/>
                  <a:pt x="10362609" y="893934"/>
                  <a:pt x="10362609" y="893934"/>
                </a:cubicBezTo>
                <a:cubicBezTo>
                  <a:pt x="10362609" y="867586"/>
                  <a:pt x="10362609" y="867586"/>
                  <a:pt x="10362609" y="867586"/>
                </a:cubicBezTo>
                <a:cubicBezTo>
                  <a:pt x="10458327" y="867586"/>
                  <a:pt x="10458327" y="867586"/>
                  <a:pt x="10458327" y="867586"/>
                </a:cubicBezTo>
                <a:cubicBezTo>
                  <a:pt x="10458327" y="856294"/>
                  <a:pt x="10458327" y="856294"/>
                  <a:pt x="10458327" y="856294"/>
                </a:cubicBezTo>
                <a:cubicBezTo>
                  <a:pt x="10512754" y="856294"/>
                  <a:pt x="10512754" y="856294"/>
                  <a:pt x="10512754" y="856294"/>
                </a:cubicBezTo>
                <a:cubicBezTo>
                  <a:pt x="10512754" y="843120"/>
                  <a:pt x="10512754" y="843120"/>
                  <a:pt x="10512754" y="843120"/>
                </a:cubicBezTo>
                <a:cubicBezTo>
                  <a:pt x="10552167" y="843120"/>
                  <a:pt x="10552167" y="843120"/>
                  <a:pt x="10552167" y="843120"/>
                </a:cubicBezTo>
                <a:cubicBezTo>
                  <a:pt x="10552167" y="856294"/>
                  <a:pt x="10552167" y="856294"/>
                  <a:pt x="10552167" y="856294"/>
                </a:cubicBezTo>
                <a:cubicBezTo>
                  <a:pt x="10552167" y="867586"/>
                  <a:pt x="10552167" y="867586"/>
                  <a:pt x="10552167" y="867586"/>
                </a:cubicBezTo>
                <a:cubicBezTo>
                  <a:pt x="10561552" y="867586"/>
                  <a:pt x="10561552" y="867586"/>
                  <a:pt x="10561552" y="867586"/>
                </a:cubicBezTo>
                <a:cubicBezTo>
                  <a:pt x="10561552" y="826183"/>
                  <a:pt x="10561552" y="826183"/>
                  <a:pt x="10561552" y="826183"/>
                </a:cubicBezTo>
                <a:cubicBezTo>
                  <a:pt x="10672284" y="826183"/>
                  <a:pt x="10672284" y="826183"/>
                  <a:pt x="10672284" y="826183"/>
                </a:cubicBezTo>
                <a:cubicBezTo>
                  <a:pt x="10672284" y="865704"/>
                  <a:pt x="10672284" y="865704"/>
                  <a:pt x="10672284" y="865704"/>
                </a:cubicBezTo>
                <a:cubicBezTo>
                  <a:pt x="10676037" y="865704"/>
                  <a:pt x="10676037" y="865704"/>
                  <a:pt x="10676037" y="865704"/>
                </a:cubicBezTo>
                <a:cubicBezTo>
                  <a:pt x="10676037" y="873232"/>
                  <a:pt x="10676037" y="873232"/>
                  <a:pt x="10676037" y="873232"/>
                </a:cubicBezTo>
                <a:cubicBezTo>
                  <a:pt x="10732342" y="873232"/>
                  <a:pt x="10732342" y="873232"/>
                  <a:pt x="10732342" y="873232"/>
                </a:cubicBezTo>
                <a:cubicBezTo>
                  <a:pt x="10732342" y="892052"/>
                  <a:pt x="10732342" y="892052"/>
                  <a:pt x="10732342" y="892052"/>
                </a:cubicBezTo>
                <a:cubicBezTo>
                  <a:pt x="10743603" y="892052"/>
                  <a:pt x="10743603" y="892052"/>
                  <a:pt x="10743603" y="892052"/>
                </a:cubicBezTo>
                <a:cubicBezTo>
                  <a:pt x="10743603" y="910871"/>
                  <a:pt x="10743603" y="910871"/>
                  <a:pt x="10743603" y="910871"/>
                </a:cubicBezTo>
                <a:cubicBezTo>
                  <a:pt x="10798031" y="910871"/>
                  <a:pt x="10798031" y="910871"/>
                  <a:pt x="10798031" y="910871"/>
                </a:cubicBezTo>
                <a:cubicBezTo>
                  <a:pt x="10798031" y="944747"/>
                  <a:pt x="10798031" y="944747"/>
                  <a:pt x="10798031" y="944747"/>
                </a:cubicBezTo>
                <a:cubicBezTo>
                  <a:pt x="10811168" y="944747"/>
                  <a:pt x="10811168" y="944747"/>
                  <a:pt x="10811168" y="944747"/>
                </a:cubicBezTo>
                <a:cubicBezTo>
                  <a:pt x="10811168" y="957920"/>
                  <a:pt x="10811168" y="957920"/>
                  <a:pt x="10811168" y="957920"/>
                </a:cubicBezTo>
                <a:cubicBezTo>
                  <a:pt x="10843074" y="957920"/>
                  <a:pt x="10843074" y="957920"/>
                  <a:pt x="10843074" y="957920"/>
                </a:cubicBezTo>
                <a:cubicBezTo>
                  <a:pt x="10843074" y="965448"/>
                  <a:pt x="10843074" y="965448"/>
                  <a:pt x="10843074" y="965448"/>
                </a:cubicBezTo>
                <a:cubicBezTo>
                  <a:pt x="10899379" y="965448"/>
                  <a:pt x="10899379" y="965448"/>
                  <a:pt x="10899379" y="965448"/>
                </a:cubicBezTo>
                <a:cubicBezTo>
                  <a:pt x="10899379" y="1102832"/>
                  <a:pt x="10899379" y="1102832"/>
                  <a:pt x="10899379" y="1102832"/>
                </a:cubicBezTo>
                <a:cubicBezTo>
                  <a:pt x="11011988" y="1102832"/>
                  <a:pt x="11011988" y="1102832"/>
                  <a:pt x="11011988" y="1102832"/>
                </a:cubicBezTo>
                <a:cubicBezTo>
                  <a:pt x="11011988" y="1224924"/>
                  <a:pt x="11011988" y="1324124"/>
                  <a:pt x="11011988" y="1404725"/>
                </a:cubicBezTo>
                <a:lnTo>
                  <a:pt x="11011988" y="1474928"/>
                </a:lnTo>
                <a:lnTo>
                  <a:pt x="12193200" y="1474928"/>
                </a:lnTo>
                <a:lnTo>
                  <a:pt x="12193200" y="1816678"/>
                </a:lnTo>
                <a:lnTo>
                  <a:pt x="12193200" y="3732790"/>
                </a:lnTo>
                <a:lnTo>
                  <a:pt x="0" y="3732790"/>
                </a:lnTo>
                <a:lnTo>
                  <a:pt x="0" y="1816678"/>
                </a:lnTo>
                <a:lnTo>
                  <a:pt x="0" y="1474928"/>
                </a:lnTo>
                <a:lnTo>
                  <a:pt x="1181212" y="1474928"/>
                </a:lnTo>
                <a:lnTo>
                  <a:pt x="1181212" y="1455589"/>
                </a:lnTo>
                <a:cubicBezTo>
                  <a:pt x="1181212" y="1110360"/>
                  <a:pt x="1181212" y="1110360"/>
                  <a:pt x="1181212" y="1110360"/>
                </a:cubicBezTo>
                <a:cubicBezTo>
                  <a:pt x="1226256" y="1110360"/>
                  <a:pt x="1226256" y="1110360"/>
                  <a:pt x="1226256" y="1110360"/>
                </a:cubicBezTo>
                <a:cubicBezTo>
                  <a:pt x="1226256" y="1093422"/>
                  <a:pt x="1226256" y="1093422"/>
                  <a:pt x="1226256" y="1093422"/>
                </a:cubicBezTo>
                <a:cubicBezTo>
                  <a:pt x="1301329" y="1093422"/>
                  <a:pt x="1301329" y="1093422"/>
                  <a:pt x="1301329" y="1093422"/>
                </a:cubicBezTo>
                <a:cubicBezTo>
                  <a:pt x="1301329" y="1067074"/>
                  <a:pt x="1301329" y="1067074"/>
                  <a:pt x="1301329" y="1067074"/>
                </a:cubicBezTo>
                <a:cubicBezTo>
                  <a:pt x="1308836" y="1067074"/>
                  <a:pt x="1308836" y="1067074"/>
                  <a:pt x="1308836" y="1067074"/>
                </a:cubicBezTo>
                <a:cubicBezTo>
                  <a:pt x="1308836" y="1053901"/>
                  <a:pt x="1308836" y="1053901"/>
                  <a:pt x="1308836" y="1053901"/>
                </a:cubicBezTo>
                <a:cubicBezTo>
                  <a:pt x="1325727" y="1053901"/>
                  <a:pt x="1325727" y="1053901"/>
                  <a:pt x="1325727" y="1053901"/>
                </a:cubicBezTo>
                <a:cubicBezTo>
                  <a:pt x="1325727" y="1042609"/>
                  <a:pt x="1325727" y="1042609"/>
                  <a:pt x="1325727" y="1042609"/>
                </a:cubicBezTo>
                <a:cubicBezTo>
                  <a:pt x="1368894" y="1042609"/>
                  <a:pt x="1368894" y="1042609"/>
                  <a:pt x="1368894" y="1042609"/>
                </a:cubicBezTo>
                <a:cubicBezTo>
                  <a:pt x="1368894" y="1053901"/>
                  <a:pt x="1368894" y="1053901"/>
                  <a:pt x="1368894" y="1053901"/>
                </a:cubicBezTo>
                <a:cubicBezTo>
                  <a:pt x="1380155" y="1053901"/>
                  <a:pt x="1380155" y="1053901"/>
                  <a:pt x="1380155" y="1053901"/>
                </a:cubicBezTo>
                <a:cubicBezTo>
                  <a:pt x="1380155" y="1067074"/>
                  <a:pt x="1380155" y="1067074"/>
                  <a:pt x="1380155" y="1067074"/>
                </a:cubicBezTo>
                <a:cubicBezTo>
                  <a:pt x="1387662" y="1067074"/>
                  <a:pt x="1387662" y="1067074"/>
                  <a:pt x="1387662" y="1067074"/>
                </a:cubicBezTo>
                <a:cubicBezTo>
                  <a:pt x="1387662" y="1110360"/>
                  <a:pt x="1387662" y="1110360"/>
                  <a:pt x="1387662" y="1110360"/>
                </a:cubicBezTo>
                <a:cubicBezTo>
                  <a:pt x="1398923" y="1110360"/>
                  <a:pt x="1398923" y="1110360"/>
                  <a:pt x="1398923" y="1110360"/>
                </a:cubicBezTo>
                <a:cubicBezTo>
                  <a:pt x="1398923" y="1050137"/>
                  <a:pt x="1398923" y="1050137"/>
                  <a:pt x="1398923" y="1050137"/>
                </a:cubicBezTo>
                <a:cubicBezTo>
                  <a:pt x="1408307" y="1050137"/>
                  <a:pt x="1408307" y="1050137"/>
                  <a:pt x="1408307" y="1050137"/>
                </a:cubicBezTo>
                <a:cubicBezTo>
                  <a:pt x="1408307" y="1040727"/>
                  <a:pt x="1408307" y="1040727"/>
                  <a:pt x="1408307" y="1040727"/>
                </a:cubicBezTo>
                <a:cubicBezTo>
                  <a:pt x="1434583" y="1040727"/>
                  <a:pt x="1434583" y="1040727"/>
                  <a:pt x="1434583" y="1040727"/>
                </a:cubicBezTo>
                <a:cubicBezTo>
                  <a:pt x="1434583" y="1035081"/>
                  <a:pt x="1434583" y="1035081"/>
                  <a:pt x="1434583" y="1035081"/>
                </a:cubicBezTo>
                <a:cubicBezTo>
                  <a:pt x="1457105" y="1035081"/>
                  <a:pt x="1457105" y="1035081"/>
                  <a:pt x="1457105" y="1035081"/>
                </a:cubicBezTo>
                <a:cubicBezTo>
                  <a:pt x="1457105" y="1023789"/>
                  <a:pt x="1457105" y="1023789"/>
                  <a:pt x="1457105" y="1023789"/>
                </a:cubicBezTo>
                <a:cubicBezTo>
                  <a:pt x="1434583" y="1023789"/>
                  <a:pt x="1434583" y="1023789"/>
                  <a:pt x="1434583" y="1023789"/>
                </a:cubicBezTo>
                <a:cubicBezTo>
                  <a:pt x="1434583" y="1012497"/>
                  <a:pt x="1434583" y="1012497"/>
                  <a:pt x="1434583" y="1012497"/>
                </a:cubicBezTo>
                <a:cubicBezTo>
                  <a:pt x="1457105" y="1012497"/>
                  <a:pt x="1457105" y="1012497"/>
                  <a:pt x="1457105" y="1012497"/>
                </a:cubicBezTo>
                <a:cubicBezTo>
                  <a:pt x="1457105" y="997442"/>
                  <a:pt x="1457105" y="997442"/>
                  <a:pt x="1457105" y="997442"/>
                </a:cubicBezTo>
                <a:cubicBezTo>
                  <a:pt x="1462735" y="997442"/>
                  <a:pt x="1462735" y="997442"/>
                  <a:pt x="1462735" y="997442"/>
                </a:cubicBezTo>
                <a:cubicBezTo>
                  <a:pt x="1462735" y="984268"/>
                  <a:pt x="1462735" y="984268"/>
                  <a:pt x="1462735" y="984268"/>
                </a:cubicBezTo>
                <a:cubicBezTo>
                  <a:pt x="1472119" y="984268"/>
                  <a:pt x="1472119" y="984268"/>
                  <a:pt x="1472119" y="984268"/>
                </a:cubicBezTo>
                <a:cubicBezTo>
                  <a:pt x="1472119" y="974858"/>
                  <a:pt x="1472119" y="974858"/>
                  <a:pt x="1472119" y="974858"/>
                </a:cubicBezTo>
                <a:cubicBezTo>
                  <a:pt x="1517163" y="974858"/>
                  <a:pt x="1517163" y="974858"/>
                  <a:pt x="1517163" y="974858"/>
                </a:cubicBezTo>
                <a:cubicBezTo>
                  <a:pt x="1517163" y="984268"/>
                  <a:pt x="1517163" y="984268"/>
                  <a:pt x="1517163" y="984268"/>
                </a:cubicBezTo>
                <a:cubicBezTo>
                  <a:pt x="1541562" y="984268"/>
                  <a:pt x="1541562" y="984268"/>
                  <a:pt x="1541562" y="984268"/>
                </a:cubicBezTo>
                <a:cubicBezTo>
                  <a:pt x="1541562" y="997442"/>
                  <a:pt x="1541562" y="997442"/>
                  <a:pt x="1541562" y="997442"/>
                </a:cubicBezTo>
                <a:cubicBezTo>
                  <a:pt x="1603496" y="997442"/>
                  <a:pt x="1603496" y="997442"/>
                  <a:pt x="1603496" y="997442"/>
                </a:cubicBezTo>
                <a:cubicBezTo>
                  <a:pt x="1603496" y="984268"/>
                  <a:pt x="1603496" y="984268"/>
                  <a:pt x="1603496" y="984268"/>
                </a:cubicBezTo>
                <a:cubicBezTo>
                  <a:pt x="1689830" y="984268"/>
                  <a:pt x="1689830" y="984268"/>
                  <a:pt x="1689830" y="984268"/>
                </a:cubicBezTo>
                <a:cubicBezTo>
                  <a:pt x="1689830" y="997442"/>
                  <a:pt x="1689830" y="997442"/>
                  <a:pt x="1689830" y="997442"/>
                </a:cubicBezTo>
                <a:cubicBezTo>
                  <a:pt x="1717982" y="997442"/>
                  <a:pt x="1717982" y="997442"/>
                  <a:pt x="1717982" y="997442"/>
                </a:cubicBezTo>
                <a:cubicBezTo>
                  <a:pt x="1717982" y="984268"/>
                  <a:pt x="1717982" y="984268"/>
                  <a:pt x="1717982" y="984268"/>
                </a:cubicBezTo>
                <a:cubicBezTo>
                  <a:pt x="1740504" y="984268"/>
                  <a:pt x="1740504" y="984268"/>
                  <a:pt x="1740504" y="984268"/>
                </a:cubicBezTo>
                <a:cubicBezTo>
                  <a:pt x="1740504" y="980504"/>
                  <a:pt x="1740504" y="980504"/>
                  <a:pt x="1740504" y="980504"/>
                </a:cubicBezTo>
                <a:cubicBezTo>
                  <a:pt x="1744258" y="980504"/>
                  <a:pt x="1744258" y="980504"/>
                  <a:pt x="1744258" y="980504"/>
                </a:cubicBezTo>
                <a:cubicBezTo>
                  <a:pt x="1744258" y="974858"/>
                  <a:pt x="1744258" y="974858"/>
                  <a:pt x="1744258" y="974858"/>
                </a:cubicBezTo>
                <a:cubicBezTo>
                  <a:pt x="1776164" y="974858"/>
                  <a:pt x="1776164" y="974858"/>
                  <a:pt x="1776164" y="974858"/>
                </a:cubicBezTo>
                <a:cubicBezTo>
                  <a:pt x="1776164" y="980504"/>
                  <a:pt x="1776164" y="980504"/>
                  <a:pt x="1776164" y="980504"/>
                </a:cubicBezTo>
                <a:cubicBezTo>
                  <a:pt x="1789302" y="980504"/>
                  <a:pt x="1789302" y="980504"/>
                  <a:pt x="1789302" y="980504"/>
                </a:cubicBezTo>
                <a:cubicBezTo>
                  <a:pt x="1789302" y="965448"/>
                  <a:pt x="1789302" y="965448"/>
                  <a:pt x="1789302" y="965448"/>
                </a:cubicBezTo>
                <a:cubicBezTo>
                  <a:pt x="1821207" y="965448"/>
                  <a:pt x="1821207" y="965448"/>
                  <a:pt x="1821207" y="965448"/>
                </a:cubicBezTo>
                <a:cubicBezTo>
                  <a:pt x="1821207" y="980504"/>
                  <a:pt x="1821207" y="980504"/>
                  <a:pt x="1821207" y="980504"/>
                </a:cubicBezTo>
                <a:cubicBezTo>
                  <a:pt x="1826838" y="980504"/>
                  <a:pt x="1826838" y="980504"/>
                  <a:pt x="1826838" y="980504"/>
                </a:cubicBezTo>
                <a:cubicBezTo>
                  <a:pt x="1826838" y="984268"/>
                  <a:pt x="1826838" y="984268"/>
                  <a:pt x="1826838" y="984268"/>
                </a:cubicBezTo>
                <a:cubicBezTo>
                  <a:pt x="1826838" y="997442"/>
                  <a:pt x="1826838" y="997442"/>
                  <a:pt x="1826838" y="997442"/>
                </a:cubicBezTo>
                <a:cubicBezTo>
                  <a:pt x="1879389" y="997442"/>
                  <a:pt x="1879389" y="997442"/>
                  <a:pt x="1879389" y="997442"/>
                </a:cubicBezTo>
                <a:cubicBezTo>
                  <a:pt x="1879389" y="1110360"/>
                  <a:pt x="1879389" y="1110360"/>
                  <a:pt x="1879389" y="1110360"/>
                </a:cubicBezTo>
                <a:cubicBezTo>
                  <a:pt x="1924433" y="1110360"/>
                  <a:pt x="1924433" y="1110360"/>
                  <a:pt x="1924433" y="1110360"/>
                </a:cubicBezTo>
                <a:cubicBezTo>
                  <a:pt x="1924433" y="1104714"/>
                  <a:pt x="1924433" y="1104714"/>
                  <a:pt x="1924433" y="1104714"/>
                </a:cubicBezTo>
                <a:cubicBezTo>
                  <a:pt x="1956338" y="1104714"/>
                  <a:pt x="1956338" y="1104714"/>
                  <a:pt x="1956338" y="1104714"/>
                </a:cubicBezTo>
                <a:cubicBezTo>
                  <a:pt x="1956338" y="1087776"/>
                  <a:pt x="1956338" y="1087776"/>
                  <a:pt x="1956338" y="1087776"/>
                </a:cubicBezTo>
                <a:cubicBezTo>
                  <a:pt x="1980737" y="1087776"/>
                  <a:pt x="1980737" y="1087776"/>
                  <a:pt x="1980737" y="1087776"/>
                </a:cubicBezTo>
                <a:cubicBezTo>
                  <a:pt x="1980737" y="1072720"/>
                  <a:pt x="1980737" y="1072720"/>
                  <a:pt x="1980737" y="1072720"/>
                </a:cubicBezTo>
                <a:cubicBezTo>
                  <a:pt x="2008889" y="1072720"/>
                  <a:pt x="2008889" y="1072720"/>
                  <a:pt x="2008889" y="1072720"/>
                </a:cubicBezTo>
                <a:cubicBezTo>
                  <a:pt x="2008889" y="1067074"/>
                  <a:pt x="2008889" y="1067074"/>
                  <a:pt x="2008889" y="1067074"/>
                </a:cubicBezTo>
                <a:cubicBezTo>
                  <a:pt x="2029534" y="1067074"/>
                  <a:pt x="2029534" y="1067074"/>
                  <a:pt x="2029534" y="1067074"/>
                </a:cubicBezTo>
                <a:cubicBezTo>
                  <a:pt x="2029534" y="1052019"/>
                  <a:pt x="2029534" y="1052019"/>
                  <a:pt x="2029534" y="1052019"/>
                </a:cubicBezTo>
                <a:cubicBezTo>
                  <a:pt x="2072701" y="1052019"/>
                  <a:pt x="2072701" y="1052019"/>
                  <a:pt x="2072701" y="1052019"/>
                </a:cubicBezTo>
                <a:cubicBezTo>
                  <a:pt x="2072701" y="818655"/>
                  <a:pt x="2072701" y="818655"/>
                  <a:pt x="2072701" y="818655"/>
                </a:cubicBezTo>
                <a:cubicBezTo>
                  <a:pt x="2106484" y="818655"/>
                  <a:pt x="2106484" y="818655"/>
                  <a:pt x="2106484" y="818655"/>
                </a:cubicBezTo>
                <a:cubicBezTo>
                  <a:pt x="2106484" y="720793"/>
                  <a:pt x="2106484" y="720793"/>
                  <a:pt x="2106484" y="720793"/>
                </a:cubicBezTo>
                <a:cubicBezTo>
                  <a:pt x="2123375" y="720793"/>
                  <a:pt x="2123375" y="720793"/>
                  <a:pt x="2123375" y="720793"/>
                </a:cubicBezTo>
                <a:cubicBezTo>
                  <a:pt x="2123375" y="694445"/>
                  <a:pt x="2123375" y="694445"/>
                  <a:pt x="2123375" y="694445"/>
                </a:cubicBezTo>
                <a:cubicBezTo>
                  <a:pt x="2134636" y="694445"/>
                  <a:pt x="2134636" y="694445"/>
                  <a:pt x="2134636" y="694445"/>
                </a:cubicBezTo>
                <a:cubicBezTo>
                  <a:pt x="2134636" y="660570"/>
                  <a:pt x="2134636" y="660570"/>
                  <a:pt x="2134636" y="660570"/>
                </a:cubicBezTo>
                <a:cubicBezTo>
                  <a:pt x="2174049" y="660570"/>
                  <a:pt x="2174049" y="660570"/>
                  <a:pt x="2174049" y="660570"/>
                </a:cubicBezTo>
                <a:cubicBezTo>
                  <a:pt x="2174049" y="598465"/>
                  <a:pt x="2174049" y="598465"/>
                  <a:pt x="2174049" y="598465"/>
                </a:cubicBezTo>
                <a:cubicBezTo>
                  <a:pt x="2177803" y="602229"/>
                  <a:pt x="2177803" y="602229"/>
                  <a:pt x="2177803" y="602229"/>
                </a:cubicBezTo>
                <a:cubicBezTo>
                  <a:pt x="2177803" y="660570"/>
                  <a:pt x="2177803" y="660570"/>
                  <a:pt x="2177803" y="660570"/>
                </a:cubicBezTo>
                <a:cubicBezTo>
                  <a:pt x="2200325" y="660570"/>
                  <a:pt x="2200325" y="660570"/>
                  <a:pt x="2200325" y="660570"/>
                </a:cubicBezTo>
                <a:cubicBezTo>
                  <a:pt x="2200325" y="694445"/>
                  <a:pt x="2200325" y="694445"/>
                  <a:pt x="2200325" y="694445"/>
                </a:cubicBezTo>
                <a:cubicBezTo>
                  <a:pt x="2232231" y="694445"/>
                  <a:pt x="2232231" y="694445"/>
                  <a:pt x="2232231" y="694445"/>
                </a:cubicBezTo>
                <a:cubicBezTo>
                  <a:pt x="2232231" y="720793"/>
                  <a:pt x="2232231" y="720793"/>
                  <a:pt x="2232231" y="720793"/>
                </a:cubicBezTo>
                <a:cubicBezTo>
                  <a:pt x="2249122" y="720793"/>
                  <a:pt x="2249122" y="720793"/>
                  <a:pt x="2249122" y="720793"/>
                </a:cubicBezTo>
                <a:cubicBezTo>
                  <a:pt x="2249122" y="818655"/>
                  <a:pt x="2249122" y="818655"/>
                  <a:pt x="2249122" y="818655"/>
                </a:cubicBezTo>
                <a:cubicBezTo>
                  <a:pt x="2256629" y="818655"/>
                  <a:pt x="2256629" y="818655"/>
                  <a:pt x="2256629" y="818655"/>
                </a:cubicBezTo>
                <a:cubicBezTo>
                  <a:pt x="2256629" y="978622"/>
                  <a:pt x="2256629" y="978622"/>
                  <a:pt x="2256629" y="978622"/>
                </a:cubicBezTo>
                <a:cubicBezTo>
                  <a:pt x="2279151" y="978622"/>
                  <a:pt x="2279151" y="978622"/>
                  <a:pt x="2279151" y="978622"/>
                </a:cubicBezTo>
                <a:cubicBezTo>
                  <a:pt x="2279151" y="871350"/>
                  <a:pt x="2279151" y="871350"/>
                  <a:pt x="2279151" y="871350"/>
                </a:cubicBezTo>
                <a:cubicBezTo>
                  <a:pt x="2290412" y="871350"/>
                  <a:pt x="2290412" y="871350"/>
                  <a:pt x="2290412" y="871350"/>
                </a:cubicBezTo>
                <a:cubicBezTo>
                  <a:pt x="2290412" y="852530"/>
                  <a:pt x="2290412" y="852530"/>
                  <a:pt x="2290412" y="852530"/>
                </a:cubicBezTo>
                <a:cubicBezTo>
                  <a:pt x="2312934" y="852530"/>
                  <a:pt x="2312934" y="852530"/>
                  <a:pt x="2312934" y="852530"/>
                </a:cubicBezTo>
                <a:cubicBezTo>
                  <a:pt x="2312934" y="839357"/>
                  <a:pt x="2312934" y="839357"/>
                  <a:pt x="2312934" y="839357"/>
                </a:cubicBezTo>
                <a:cubicBezTo>
                  <a:pt x="2449942" y="839357"/>
                  <a:pt x="2449942" y="839357"/>
                  <a:pt x="2449942" y="839357"/>
                </a:cubicBezTo>
                <a:cubicBezTo>
                  <a:pt x="2449942" y="852530"/>
                  <a:pt x="2449942" y="852530"/>
                  <a:pt x="2449942" y="852530"/>
                </a:cubicBezTo>
                <a:cubicBezTo>
                  <a:pt x="2472464" y="852530"/>
                  <a:pt x="2472464" y="852530"/>
                  <a:pt x="2472464" y="852530"/>
                </a:cubicBezTo>
                <a:cubicBezTo>
                  <a:pt x="2472464" y="871350"/>
                  <a:pt x="2472464" y="871350"/>
                  <a:pt x="2472464" y="871350"/>
                </a:cubicBezTo>
                <a:cubicBezTo>
                  <a:pt x="2483724" y="871350"/>
                  <a:pt x="2483724" y="871350"/>
                  <a:pt x="2483724" y="871350"/>
                </a:cubicBezTo>
                <a:cubicBezTo>
                  <a:pt x="2483724" y="978622"/>
                  <a:pt x="2483724" y="978622"/>
                  <a:pt x="2483724" y="978622"/>
                </a:cubicBezTo>
                <a:cubicBezTo>
                  <a:pt x="2521261" y="978622"/>
                  <a:pt x="2521261" y="978622"/>
                  <a:pt x="2521261" y="978622"/>
                </a:cubicBezTo>
                <a:cubicBezTo>
                  <a:pt x="2521261" y="1057665"/>
                  <a:pt x="2521261" y="1057665"/>
                  <a:pt x="2521261" y="1057665"/>
                </a:cubicBezTo>
                <a:cubicBezTo>
                  <a:pt x="2564428" y="1057665"/>
                  <a:pt x="2564428" y="1057665"/>
                  <a:pt x="2564428" y="1057665"/>
                </a:cubicBezTo>
                <a:cubicBezTo>
                  <a:pt x="2564428" y="1038845"/>
                  <a:pt x="2564428" y="1012497"/>
                  <a:pt x="2564428" y="978622"/>
                </a:cubicBezTo>
                <a:cubicBezTo>
                  <a:pt x="2564428" y="816773"/>
                  <a:pt x="2695805" y="705737"/>
                  <a:pt x="2744602" y="671862"/>
                </a:cubicBezTo>
                <a:cubicBezTo>
                  <a:pt x="2744602" y="538242"/>
                  <a:pt x="2744602" y="538242"/>
                  <a:pt x="2744602" y="538242"/>
                </a:cubicBezTo>
                <a:cubicBezTo>
                  <a:pt x="2752110" y="538242"/>
                  <a:pt x="2752110" y="538242"/>
                  <a:pt x="2752110" y="538242"/>
                </a:cubicBezTo>
                <a:cubicBezTo>
                  <a:pt x="2752110" y="666216"/>
                  <a:pt x="2752110" y="666216"/>
                  <a:pt x="2752110" y="666216"/>
                </a:cubicBezTo>
                <a:cubicBezTo>
                  <a:pt x="2757740" y="662452"/>
                  <a:pt x="2761493" y="660570"/>
                  <a:pt x="2761493" y="660570"/>
                </a:cubicBezTo>
                <a:cubicBezTo>
                  <a:pt x="2785892" y="660570"/>
                  <a:pt x="2785892" y="660570"/>
                  <a:pt x="2785892" y="660570"/>
                </a:cubicBezTo>
                <a:cubicBezTo>
                  <a:pt x="2785892" y="845002"/>
                  <a:pt x="2785892" y="845002"/>
                  <a:pt x="2785892" y="845002"/>
                </a:cubicBezTo>
                <a:cubicBezTo>
                  <a:pt x="2802784" y="845002"/>
                  <a:pt x="2802784" y="845002"/>
                  <a:pt x="2802784" y="845002"/>
                </a:cubicBezTo>
                <a:cubicBezTo>
                  <a:pt x="2802784" y="1023789"/>
                  <a:pt x="2802784" y="1023789"/>
                  <a:pt x="2802784" y="1023789"/>
                </a:cubicBezTo>
                <a:cubicBezTo>
                  <a:pt x="2862842" y="1023789"/>
                  <a:pt x="2862842" y="1023789"/>
                  <a:pt x="2862842" y="1023789"/>
                </a:cubicBezTo>
                <a:cubicBezTo>
                  <a:pt x="2862842" y="916517"/>
                  <a:pt x="2862842" y="916517"/>
                  <a:pt x="2862842" y="916517"/>
                </a:cubicBezTo>
                <a:cubicBezTo>
                  <a:pt x="2862842" y="871350"/>
                  <a:pt x="2862842" y="871350"/>
                  <a:pt x="2862842" y="871350"/>
                </a:cubicBezTo>
                <a:cubicBezTo>
                  <a:pt x="2883487" y="871350"/>
                  <a:pt x="2883487" y="871350"/>
                  <a:pt x="2883487" y="871350"/>
                </a:cubicBezTo>
                <a:cubicBezTo>
                  <a:pt x="2883487" y="762196"/>
                  <a:pt x="2883487" y="762196"/>
                  <a:pt x="2883487" y="762196"/>
                </a:cubicBezTo>
                <a:cubicBezTo>
                  <a:pt x="2932284" y="762196"/>
                  <a:pt x="2932284" y="762196"/>
                  <a:pt x="2932284" y="762196"/>
                </a:cubicBezTo>
                <a:cubicBezTo>
                  <a:pt x="2932284" y="871350"/>
                  <a:pt x="2932284" y="871350"/>
                  <a:pt x="2932284" y="871350"/>
                </a:cubicBezTo>
                <a:cubicBezTo>
                  <a:pt x="2954806" y="871350"/>
                  <a:pt x="2954806" y="871350"/>
                  <a:pt x="2954806" y="871350"/>
                </a:cubicBezTo>
                <a:cubicBezTo>
                  <a:pt x="2954806" y="916517"/>
                  <a:pt x="2954806" y="916517"/>
                  <a:pt x="2954806" y="916517"/>
                </a:cubicBezTo>
                <a:cubicBezTo>
                  <a:pt x="2969820" y="916517"/>
                  <a:pt x="2969820" y="916517"/>
                  <a:pt x="2969820" y="916517"/>
                </a:cubicBezTo>
                <a:cubicBezTo>
                  <a:pt x="2969820" y="1023789"/>
                  <a:pt x="2969820" y="1023789"/>
                  <a:pt x="2969820" y="1023789"/>
                </a:cubicBezTo>
                <a:cubicBezTo>
                  <a:pt x="2996096" y="1023789"/>
                  <a:pt x="2996096" y="1023789"/>
                  <a:pt x="2996096" y="1023789"/>
                </a:cubicBezTo>
                <a:cubicBezTo>
                  <a:pt x="2996096" y="1048255"/>
                  <a:pt x="2996096" y="1048255"/>
                  <a:pt x="2996096" y="1048255"/>
                </a:cubicBezTo>
                <a:cubicBezTo>
                  <a:pt x="3005480" y="1048255"/>
                  <a:pt x="3005480" y="1048255"/>
                  <a:pt x="3005480" y="1048255"/>
                </a:cubicBezTo>
                <a:cubicBezTo>
                  <a:pt x="3005480" y="1065192"/>
                  <a:pt x="3005480" y="1065192"/>
                  <a:pt x="3005480" y="1065192"/>
                </a:cubicBezTo>
                <a:cubicBezTo>
                  <a:pt x="3026125" y="1065192"/>
                  <a:pt x="3026125" y="1065192"/>
                  <a:pt x="3026125" y="1065192"/>
                </a:cubicBezTo>
                <a:cubicBezTo>
                  <a:pt x="3026125" y="1140471"/>
                  <a:pt x="3026125" y="1140471"/>
                  <a:pt x="3026125" y="1140471"/>
                </a:cubicBezTo>
                <a:cubicBezTo>
                  <a:pt x="3039263" y="1140471"/>
                  <a:pt x="3039263" y="1140471"/>
                  <a:pt x="3039263" y="1140471"/>
                </a:cubicBezTo>
                <a:cubicBezTo>
                  <a:pt x="3039263" y="1129179"/>
                  <a:pt x="3039263" y="1129179"/>
                  <a:pt x="3039263" y="1129179"/>
                </a:cubicBezTo>
                <a:cubicBezTo>
                  <a:pt x="3054277" y="1129179"/>
                  <a:pt x="3054277" y="1129179"/>
                  <a:pt x="3054277" y="1129179"/>
                </a:cubicBezTo>
                <a:cubicBezTo>
                  <a:pt x="3054277" y="1112242"/>
                  <a:pt x="3054277" y="1112242"/>
                  <a:pt x="3054277" y="1112242"/>
                </a:cubicBezTo>
                <a:cubicBezTo>
                  <a:pt x="3091814" y="1112242"/>
                  <a:pt x="3091814" y="1112242"/>
                  <a:pt x="3091814" y="1112242"/>
                </a:cubicBezTo>
                <a:cubicBezTo>
                  <a:pt x="3091814" y="1129179"/>
                  <a:pt x="3091814" y="1129179"/>
                  <a:pt x="3091814" y="1129179"/>
                </a:cubicBezTo>
                <a:cubicBezTo>
                  <a:pt x="3108705" y="1129179"/>
                  <a:pt x="3108705" y="1129179"/>
                  <a:pt x="3108705" y="1129179"/>
                </a:cubicBezTo>
                <a:cubicBezTo>
                  <a:pt x="3108705" y="1140471"/>
                  <a:pt x="3108705" y="1140471"/>
                  <a:pt x="3108705" y="1140471"/>
                </a:cubicBezTo>
                <a:cubicBezTo>
                  <a:pt x="3125596" y="1140471"/>
                  <a:pt x="3125596" y="1140471"/>
                  <a:pt x="3125596" y="1140471"/>
                </a:cubicBezTo>
                <a:cubicBezTo>
                  <a:pt x="3125596" y="1153645"/>
                  <a:pt x="3125596" y="1153645"/>
                  <a:pt x="3125596" y="1153645"/>
                </a:cubicBezTo>
                <a:cubicBezTo>
                  <a:pt x="3176271" y="1153645"/>
                  <a:pt x="3176271" y="1153645"/>
                  <a:pt x="3176271" y="1153645"/>
                </a:cubicBezTo>
                <a:cubicBezTo>
                  <a:pt x="3176271" y="871350"/>
                  <a:pt x="3176271" y="871350"/>
                  <a:pt x="3176271" y="871350"/>
                </a:cubicBezTo>
                <a:cubicBezTo>
                  <a:pt x="3185655" y="871350"/>
                  <a:pt x="3185655" y="871350"/>
                  <a:pt x="3185655" y="871350"/>
                </a:cubicBezTo>
                <a:cubicBezTo>
                  <a:pt x="3185655" y="852530"/>
                  <a:pt x="3185655" y="852530"/>
                  <a:pt x="3185655" y="852530"/>
                </a:cubicBezTo>
                <a:cubicBezTo>
                  <a:pt x="3198792" y="852530"/>
                  <a:pt x="3198792" y="852530"/>
                  <a:pt x="3198792" y="852530"/>
                </a:cubicBezTo>
                <a:cubicBezTo>
                  <a:pt x="3198792" y="839357"/>
                  <a:pt x="3198792" y="839357"/>
                  <a:pt x="3198792" y="839357"/>
                </a:cubicBezTo>
                <a:cubicBezTo>
                  <a:pt x="3356445" y="839357"/>
                  <a:pt x="3356445" y="839357"/>
                  <a:pt x="3356445" y="839357"/>
                </a:cubicBezTo>
                <a:cubicBezTo>
                  <a:pt x="3356445" y="852530"/>
                  <a:pt x="3356445" y="852530"/>
                  <a:pt x="3356445" y="852530"/>
                </a:cubicBezTo>
                <a:cubicBezTo>
                  <a:pt x="3369583" y="852530"/>
                  <a:pt x="3369583" y="852530"/>
                  <a:pt x="3369583" y="852530"/>
                </a:cubicBezTo>
                <a:cubicBezTo>
                  <a:pt x="3369583" y="871350"/>
                  <a:pt x="3369583" y="871350"/>
                  <a:pt x="3369583" y="871350"/>
                </a:cubicBezTo>
                <a:cubicBezTo>
                  <a:pt x="3380844" y="871350"/>
                  <a:pt x="3380844" y="871350"/>
                  <a:pt x="3380844" y="871350"/>
                </a:cubicBezTo>
                <a:cubicBezTo>
                  <a:pt x="3380844" y="1153645"/>
                  <a:pt x="3380844" y="1153645"/>
                  <a:pt x="3380844" y="1153645"/>
                </a:cubicBezTo>
                <a:cubicBezTo>
                  <a:pt x="3399612" y="1153645"/>
                  <a:pt x="3399612" y="1153645"/>
                  <a:pt x="3399612" y="1153645"/>
                </a:cubicBezTo>
                <a:cubicBezTo>
                  <a:pt x="3399612" y="1082130"/>
                  <a:pt x="3399612" y="1082130"/>
                  <a:pt x="3399612" y="1082130"/>
                </a:cubicBezTo>
                <a:cubicBezTo>
                  <a:pt x="3407119" y="1082130"/>
                  <a:pt x="3407119" y="1082130"/>
                  <a:pt x="3407119" y="1082130"/>
                </a:cubicBezTo>
                <a:cubicBezTo>
                  <a:pt x="3407119" y="1068956"/>
                  <a:pt x="3407119" y="1068956"/>
                  <a:pt x="3407119" y="1068956"/>
                </a:cubicBezTo>
                <a:cubicBezTo>
                  <a:pt x="3424011" y="1068956"/>
                  <a:pt x="3424011" y="1068956"/>
                  <a:pt x="3424011" y="1068956"/>
                </a:cubicBezTo>
                <a:cubicBezTo>
                  <a:pt x="3424011" y="1061428"/>
                  <a:pt x="3424011" y="1061428"/>
                  <a:pt x="3424011" y="1061428"/>
                </a:cubicBezTo>
                <a:cubicBezTo>
                  <a:pt x="3497206" y="1061428"/>
                  <a:pt x="3497206" y="1061428"/>
                  <a:pt x="3497206" y="1061428"/>
                </a:cubicBezTo>
                <a:cubicBezTo>
                  <a:pt x="3497206" y="1068956"/>
                  <a:pt x="3497206" y="1068956"/>
                  <a:pt x="3497206" y="1068956"/>
                </a:cubicBezTo>
                <a:cubicBezTo>
                  <a:pt x="3512221" y="1068956"/>
                  <a:pt x="3512221" y="1068956"/>
                  <a:pt x="3512221" y="1068956"/>
                </a:cubicBezTo>
                <a:cubicBezTo>
                  <a:pt x="3512221" y="1082130"/>
                  <a:pt x="3512221" y="1082130"/>
                  <a:pt x="3512221" y="1082130"/>
                </a:cubicBezTo>
                <a:cubicBezTo>
                  <a:pt x="3519728" y="1082130"/>
                  <a:pt x="3519728" y="1082130"/>
                  <a:pt x="3519728" y="1082130"/>
                </a:cubicBezTo>
                <a:cubicBezTo>
                  <a:pt x="3519728" y="1093422"/>
                  <a:pt x="3519728" y="1093422"/>
                  <a:pt x="3519728" y="1093422"/>
                </a:cubicBezTo>
                <a:cubicBezTo>
                  <a:pt x="3561018" y="1093422"/>
                  <a:pt x="3561018" y="1093422"/>
                  <a:pt x="3561018" y="1093422"/>
                </a:cubicBezTo>
                <a:cubicBezTo>
                  <a:pt x="3561018" y="1035081"/>
                  <a:pt x="3561018" y="1035081"/>
                  <a:pt x="3561018" y="1035081"/>
                </a:cubicBezTo>
                <a:cubicBezTo>
                  <a:pt x="3568525" y="1035081"/>
                  <a:pt x="3568525" y="1035081"/>
                  <a:pt x="3568525" y="1035081"/>
                </a:cubicBezTo>
                <a:cubicBezTo>
                  <a:pt x="3568525" y="1021907"/>
                  <a:pt x="3568525" y="1021907"/>
                  <a:pt x="3568525" y="1021907"/>
                </a:cubicBezTo>
                <a:cubicBezTo>
                  <a:pt x="3583540" y="1021907"/>
                  <a:pt x="3583540" y="1021907"/>
                  <a:pt x="3583540" y="1021907"/>
                </a:cubicBezTo>
                <a:cubicBezTo>
                  <a:pt x="3583540" y="1012497"/>
                  <a:pt x="3583540" y="1012497"/>
                  <a:pt x="3583540" y="1012497"/>
                </a:cubicBezTo>
                <a:cubicBezTo>
                  <a:pt x="3602308" y="1012497"/>
                  <a:pt x="3602308" y="1012497"/>
                  <a:pt x="3602308" y="1012497"/>
                </a:cubicBezTo>
                <a:cubicBezTo>
                  <a:pt x="3602308" y="976740"/>
                  <a:pt x="3602308" y="976740"/>
                  <a:pt x="3602308" y="976740"/>
                </a:cubicBezTo>
                <a:cubicBezTo>
                  <a:pt x="3624830" y="976740"/>
                  <a:pt x="3624830" y="976740"/>
                  <a:pt x="3624830" y="976740"/>
                </a:cubicBezTo>
                <a:cubicBezTo>
                  <a:pt x="3630461" y="824301"/>
                  <a:pt x="3630461" y="824301"/>
                  <a:pt x="3630461" y="824301"/>
                </a:cubicBezTo>
                <a:cubicBezTo>
                  <a:pt x="3609816" y="814891"/>
                  <a:pt x="3609816" y="814891"/>
                  <a:pt x="3609816" y="814891"/>
                </a:cubicBezTo>
                <a:cubicBezTo>
                  <a:pt x="3609816" y="805481"/>
                  <a:pt x="3609816" y="805481"/>
                  <a:pt x="3609816" y="805481"/>
                </a:cubicBezTo>
                <a:cubicBezTo>
                  <a:pt x="3604185" y="805481"/>
                  <a:pt x="3604185" y="805481"/>
                  <a:pt x="3604185" y="805481"/>
                </a:cubicBezTo>
                <a:cubicBezTo>
                  <a:pt x="3604185" y="790425"/>
                  <a:pt x="3604185" y="790425"/>
                  <a:pt x="3604185" y="790425"/>
                </a:cubicBezTo>
                <a:cubicBezTo>
                  <a:pt x="3609816" y="790425"/>
                  <a:pt x="3609816" y="790425"/>
                  <a:pt x="3609816" y="790425"/>
                </a:cubicBezTo>
                <a:cubicBezTo>
                  <a:pt x="3609816" y="788543"/>
                  <a:pt x="3609816" y="788543"/>
                  <a:pt x="3609816" y="788543"/>
                </a:cubicBezTo>
                <a:cubicBezTo>
                  <a:pt x="3617323" y="788543"/>
                  <a:pt x="3617323" y="788543"/>
                  <a:pt x="3617323" y="788543"/>
                </a:cubicBezTo>
                <a:cubicBezTo>
                  <a:pt x="3617323" y="764078"/>
                  <a:pt x="3617323" y="764078"/>
                  <a:pt x="3617323" y="764078"/>
                </a:cubicBezTo>
                <a:cubicBezTo>
                  <a:pt x="3630461" y="764078"/>
                  <a:pt x="3630461" y="764078"/>
                  <a:pt x="3630461" y="764078"/>
                </a:cubicBezTo>
                <a:cubicBezTo>
                  <a:pt x="3630461" y="752786"/>
                  <a:pt x="3630461" y="752786"/>
                  <a:pt x="3630461" y="752786"/>
                </a:cubicBezTo>
                <a:cubicBezTo>
                  <a:pt x="3639845" y="752786"/>
                  <a:pt x="3639845" y="752786"/>
                  <a:pt x="3639845" y="752786"/>
                </a:cubicBezTo>
                <a:cubicBezTo>
                  <a:pt x="3641722" y="624812"/>
                  <a:pt x="3641722" y="624812"/>
                  <a:pt x="3641722" y="624812"/>
                </a:cubicBezTo>
                <a:cubicBezTo>
                  <a:pt x="3647352" y="624812"/>
                  <a:pt x="3647352" y="624812"/>
                  <a:pt x="3647352" y="624812"/>
                </a:cubicBezTo>
                <a:cubicBezTo>
                  <a:pt x="3647352" y="752786"/>
                  <a:pt x="3647352" y="752786"/>
                  <a:pt x="3647352" y="752786"/>
                </a:cubicBezTo>
                <a:cubicBezTo>
                  <a:pt x="3656736" y="752786"/>
                  <a:pt x="3656736" y="752786"/>
                  <a:pt x="3656736" y="752786"/>
                </a:cubicBezTo>
                <a:cubicBezTo>
                  <a:pt x="3656736" y="764078"/>
                  <a:pt x="3656736" y="764078"/>
                  <a:pt x="3656736" y="764078"/>
                </a:cubicBezTo>
                <a:cubicBezTo>
                  <a:pt x="3669874" y="764078"/>
                  <a:pt x="3669874" y="764078"/>
                  <a:pt x="3669874" y="764078"/>
                </a:cubicBezTo>
                <a:cubicBezTo>
                  <a:pt x="3669874" y="788543"/>
                  <a:pt x="3669874" y="788543"/>
                  <a:pt x="3669874" y="788543"/>
                </a:cubicBezTo>
                <a:cubicBezTo>
                  <a:pt x="3679258" y="788543"/>
                  <a:pt x="3679258" y="788543"/>
                  <a:pt x="3679258" y="788543"/>
                </a:cubicBezTo>
                <a:cubicBezTo>
                  <a:pt x="3679258" y="790425"/>
                  <a:pt x="3679258" y="790425"/>
                  <a:pt x="3679258" y="790425"/>
                </a:cubicBezTo>
                <a:cubicBezTo>
                  <a:pt x="3684888" y="790425"/>
                  <a:pt x="3684888" y="790425"/>
                  <a:pt x="3684888" y="790425"/>
                </a:cubicBezTo>
                <a:cubicBezTo>
                  <a:pt x="3684888" y="805481"/>
                  <a:pt x="3684888" y="805481"/>
                  <a:pt x="3684888" y="805481"/>
                </a:cubicBezTo>
                <a:cubicBezTo>
                  <a:pt x="3679258" y="805481"/>
                  <a:pt x="3679258" y="805481"/>
                  <a:pt x="3679258" y="805481"/>
                </a:cubicBezTo>
                <a:cubicBezTo>
                  <a:pt x="3679258" y="814891"/>
                  <a:pt x="3679258" y="814891"/>
                  <a:pt x="3679258" y="814891"/>
                </a:cubicBezTo>
                <a:cubicBezTo>
                  <a:pt x="3658613" y="824301"/>
                  <a:pt x="3658613" y="824301"/>
                  <a:pt x="3658613" y="824301"/>
                </a:cubicBezTo>
                <a:cubicBezTo>
                  <a:pt x="3664243" y="976740"/>
                  <a:pt x="3664243" y="976740"/>
                  <a:pt x="3664243" y="976740"/>
                </a:cubicBezTo>
                <a:cubicBezTo>
                  <a:pt x="3684888" y="976740"/>
                  <a:pt x="3684888" y="976740"/>
                  <a:pt x="3684888" y="976740"/>
                </a:cubicBezTo>
                <a:cubicBezTo>
                  <a:pt x="3684888" y="1012497"/>
                  <a:pt x="3684888" y="1012497"/>
                  <a:pt x="3684888" y="1012497"/>
                </a:cubicBezTo>
                <a:cubicBezTo>
                  <a:pt x="3705533" y="1012497"/>
                  <a:pt x="3705533" y="1012497"/>
                  <a:pt x="3705533" y="1012497"/>
                </a:cubicBezTo>
                <a:cubicBezTo>
                  <a:pt x="3705533" y="1021907"/>
                  <a:pt x="3705533" y="1021907"/>
                  <a:pt x="3705533" y="1021907"/>
                </a:cubicBezTo>
                <a:cubicBezTo>
                  <a:pt x="3714918" y="1021907"/>
                  <a:pt x="3714918" y="1021907"/>
                  <a:pt x="3714918" y="1021907"/>
                </a:cubicBezTo>
                <a:cubicBezTo>
                  <a:pt x="3714918" y="976740"/>
                  <a:pt x="3714918" y="976740"/>
                  <a:pt x="3714918" y="976740"/>
                </a:cubicBezTo>
                <a:cubicBezTo>
                  <a:pt x="3746823" y="976740"/>
                  <a:pt x="3746823" y="976740"/>
                  <a:pt x="3746823" y="976740"/>
                </a:cubicBezTo>
                <a:cubicBezTo>
                  <a:pt x="3746823" y="952274"/>
                  <a:pt x="3746823" y="952274"/>
                  <a:pt x="3746823" y="952274"/>
                </a:cubicBezTo>
                <a:cubicBezTo>
                  <a:pt x="3788113" y="952274"/>
                  <a:pt x="3788113" y="952274"/>
                  <a:pt x="3788113" y="952274"/>
                </a:cubicBezTo>
                <a:cubicBezTo>
                  <a:pt x="3788113" y="924045"/>
                  <a:pt x="3788113" y="924045"/>
                  <a:pt x="3788113" y="924045"/>
                </a:cubicBezTo>
                <a:cubicBezTo>
                  <a:pt x="3825650" y="924045"/>
                  <a:pt x="3825650" y="924045"/>
                  <a:pt x="3825650" y="924045"/>
                </a:cubicBezTo>
                <a:cubicBezTo>
                  <a:pt x="3825650" y="905225"/>
                  <a:pt x="3825650" y="905225"/>
                  <a:pt x="3825650" y="905225"/>
                </a:cubicBezTo>
                <a:cubicBezTo>
                  <a:pt x="3874447" y="905225"/>
                  <a:pt x="3874447" y="905225"/>
                  <a:pt x="3874447" y="905225"/>
                </a:cubicBezTo>
                <a:cubicBezTo>
                  <a:pt x="3874447" y="882642"/>
                  <a:pt x="3874447" y="882642"/>
                  <a:pt x="3874447" y="882642"/>
                </a:cubicBezTo>
                <a:cubicBezTo>
                  <a:pt x="3874447" y="863822"/>
                  <a:pt x="3874447" y="863822"/>
                  <a:pt x="3874447" y="863822"/>
                </a:cubicBezTo>
                <a:cubicBezTo>
                  <a:pt x="3898846" y="863822"/>
                  <a:pt x="3898846" y="863822"/>
                  <a:pt x="3898846" y="863822"/>
                </a:cubicBezTo>
                <a:cubicBezTo>
                  <a:pt x="3898846" y="882642"/>
                  <a:pt x="3898846" y="882642"/>
                  <a:pt x="3898846" y="882642"/>
                </a:cubicBezTo>
                <a:cubicBezTo>
                  <a:pt x="3898846" y="905225"/>
                  <a:pt x="3898846" y="905225"/>
                  <a:pt x="3898846" y="905225"/>
                </a:cubicBezTo>
                <a:cubicBezTo>
                  <a:pt x="3913860" y="905225"/>
                  <a:pt x="3913860" y="905225"/>
                  <a:pt x="3913860" y="905225"/>
                </a:cubicBezTo>
                <a:cubicBezTo>
                  <a:pt x="3913860" y="882642"/>
                  <a:pt x="3913860" y="882642"/>
                  <a:pt x="3913860" y="882642"/>
                </a:cubicBezTo>
                <a:cubicBezTo>
                  <a:pt x="3964534" y="882642"/>
                  <a:pt x="3964534" y="882642"/>
                  <a:pt x="3964534" y="882642"/>
                </a:cubicBezTo>
                <a:cubicBezTo>
                  <a:pt x="3964534" y="893934"/>
                  <a:pt x="3964534" y="893934"/>
                  <a:pt x="3964534" y="893934"/>
                </a:cubicBezTo>
                <a:cubicBezTo>
                  <a:pt x="4022716" y="893934"/>
                  <a:pt x="4022716" y="893934"/>
                  <a:pt x="4022716" y="893934"/>
                </a:cubicBezTo>
                <a:cubicBezTo>
                  <a:pt x="4022716" y="905225"/>
                  <a:pt x="4022716" y="905225"/>
                  <a:pt x="4022716" y="905225"/>
                </a:cubicBezTo>
                <a:cubicBezTo>
                  <a:pt x="4095911" y="905225"/>
                  <a:pt x="4095911" y="905225"/>
                  <a:pt x="4095911" y="905225"/>
                </a:cubicBezTo>
                <a:cubicBezTo>
                  <a:pt x="4095911" y="924045"/>
                  <a:pt x="4095911" y="924045"/>
                  <a:pt x="4095911" y="924045"/>
                </a:cubicBezTo>
                <a:cubicBezTo>
                  <a:pt x="4133448" y="924045"/>
                  <a:pt x="4133448" y="924045"/>
                  <a:pt x="4133448" y="924045"/>
                </a:cubicBezTo>
                <a:cubicBezTo>
                  <a:pt x="4133448" y="871350"/>
                  <a:pt x="4133448" y="871350"/>
                  <a:pt x="4133448" y="871350"/>
                </a:cubicBezTo>
                <a:cubicBezTo>
                  <a:pt x="4142832" y="871350"/>
                  <a:pt x="4142832" y="871350"/>
                  <a:pt x="4142832" y="871350"/>
                </a:cubicBezTo>
                <a:cubicBezTo>
                  <a:pt x="4142832" y="852530"/>
                  <a:pt x="4142832" y="852530"/>
                  <a:pt x="4142832" y="852530"/>
                </a:cubicBezTo>
                <a:cubicBezTo>
                  <a:pt x="4144709" y="852530"/>
                  <a:pt x="4144709" y="852530"/>
                  <a:pt x="4144709" y="852530"/>
                </a:cubicBezTo>
                <a:cubicBezTo>
                  <a:pt x="4144709" y="656806"/>
                  <a:pt x="4144709" y="656806"/>
                  <a:pt x="4144709" y="656806"/>
                </a:cubicBezTo>
                <a:cubicBezTo>
                  <a:pt x="4140955" y="656806"/>
                  <a:pt x="4140955" y="656806"/>
                  <a:pt x="4140955" y="656806"/>
                </a:cubicBezTo>
                <a:cubicBezTo>
                  <a:pt x="4140955" y="632340"/>
                  <a:pt x="4140955" y="632340"/>
                  <a:pt x="4140955" y="632340"/>
                </a:cubicBezTo>
                <a:cubicBezTo>
                  <a:pt x="4157847" y="632340"/>
                  <a:pt x="4157847" y="632340"/>
                  <a:pt x="4157847" y="632340"/>
                </a:cubicBezTo>
                <a:cubicBezTo>
                  <a:pt x="4157847" y="508131"/>
                  <a:pt x="4157847" y="508131"/>
                  <a:pt x="4157847" y="508131"/>
                </a:cubicBezTo>
                <a:cubicBezTo>
                  <a:pt x="4150339" y="508131"/>
                  <a:pt x="4150339" y="508131"/>
                  <a:pt x="4150339" y="508131"/>
                </a:cubicBezTo>
                <a:cubicBezTo>
                  <a:pt x="4150339" y="483665"/>
                  <a:pt x="4150339" y="483665"/>
                  <a:pt x="4150339" y="483665"/>
                </a:cubicBezTo>
                <a:cubicBezTo>
                  <a:pt x="4157847" y="483665"/>
                  <a:pt x="4157847" y="483665"/>
                  <a:pt x="4157847" y="483665"/>
                </a:cubicBezTo>
                <a:cubicBezTo>
                  <a:pt x="4157847" y="393331"/>
                  <a:pt x="4157847" y="393331"/>
                  <a:pt x="4157847" y="393331"/>
                </a:cubicBezTo>
                <a:cubicBezTo>
                  <a:pt x="4169108" y="393331"/>
                  <a:pt x="4169108" y="393331"/>
                  <a:pt x="4169108" y="393331"/>
                </a:cubicBezTo>
                <a:cubicBezTo>
                  <a:pt x="4169108" y="370747"/>
                  <a:pt x="4169108" y="370747"/>
                  <a:pt x="4169108" y="370747"/>
                </a:cubicBezTo>
                <a:cubicBezTo>
                  <a:pt x="4180368" y="370747"/>
                  <a:pt x="4180368" y="370747"/>
                  <a:pt x="4180368" y="370747"/>
                </a:cubicBezTo>
                <a:cubicBezTo>
                  <a:pt x="4180368" y="291705"/>
                  <a:pt x="4180368" y="291705"/>
                  <a:pt x="4180368" y="291705"/>
                </a:cubicBezTo>
                <a:cubicBezTo>
                  <a:pt x="4187876" y="291705"/>
                  <a:pt x="4187876" y="291705"/>
                  <a:pt x="4187876" y="291705"/>
                </a:cubicBezTo>
                <a:cubicBezTo>
                  <a:pt x="4197260" y="291705"/>
                  <a:pt x="4197260" y="291705"/>
                  <a:pt x="4197260" y="291705"/>
                </a:cubicBezTo>
                <a:cubicBezTo>
                  <a:pt x="4197260" y="370747"/>
                  <a:pt x="4197260" y="370747"/>
                  <a:pt x="4197260" y="370747"/>
                </a:cubicBezTo>
                <a:cubicBezTo>
                  <a:pt x="4229166" y="370747"/>
                  <a:pt x="4229166" y="370747"/>
                  <a:pt x="4229166" y="370747"/>
                </a:cubicBezTo>
                <a:cubicBezTo>
                  <a:pt x="4229166" y="299232"/>
                  <a:pt x="4229166" y="299232"/>
                  <a:pt x="4229166" y="299232"/>
                </a:cubicBezTo>
                <a:cubicBezTo>
                  <a:pt x="4231042" y="299232"/>
                  <a:pt x="4231042" y="299232"/>
                  <a:pt x="4231042" y="299232"/>
                </a:cubicBezTo>
                <a:cubicBezTo>
                  <a:pt x="4231042" y="370747"/>
                  <a:pt x="4231042" y="370747"/>
                  <a:pt x="4231042" y="370747"/>
                </a:cubicBezTo>
                <a:cubicBezTo>
                  <a:pt x="4259195" y="370747"/>
                  <a:pt x="4259195" y="370747"/>
                  <a:pt x="4259195" y="370747"/>
                </a:cubicBezTo>
                <a:cubicBezTo>
                  <a:pt x="4259195" y="393331"/>
                  <a:pt x="4259195" y="393331"/>
                  <a:pt x="4259195" y="393331"/>
                </a:cubicBezTo>
                <a:cubicBezTo>
                  <a:pt x="4270456" y="393331"/>
                  <a:pt x="4270456" y="393331"/>
                  <a:pt x="4270456" y="393331"/>
                </a:cubicBezTo>
                <a:cubicBezTo>
                  <a:pt x="4270456" y="483665"/>
                  <a:pt x="4270456" y="483665"/>
                  <a:pt x="4270456" y="483665"/>
                </a:cubicBezTo>
                <a:cubicBezTo>
                  <a:pt x="4277963" y="483665"/>
                  <a:pt x="4277963" y="483665"/>
                  <a:pt x="4277963" y="483665"/>
                </a:cubicBezTo>
                <a:cubicBezTo>
                  <a:pt x="4277963" y="508131"/>
                  <a:pt x="4277963" y="508131"/>
                  <a:pt x="4277963" y="508131"/>
                </a:cubicBezTo>
                <a:cubicBezTo>
                  <a:pt x="4270456" y="508131"/>
                  <a:pt x="4270456" y="508131"/>
                  <a:pt x="4270456" y="508131"/>
                </a:cubicBezTo>
                <a:cubicBezTo>
                  <a:pt x="4270456" y="632340"/>
                  <a:pt x="4270456" y="632340"/>
                  <a:pt x="4270456" y="632340"/>
                </a:cubicBezTo>
                <a:cubicBezTo>
                  <a:pt x="4287347" y="632340"/>
                  <a:pt x="4287347" y="632340"/>
                  <a:pt x="4287347" y="632340"/>
                </a:cubicBezTo>
                <a:cubicBezTo>
                  <a:pt x="4287347" y="656806"/>
                  <a:pt x="4287347" y="656806"/>
                  <a:pt x="4287347" y="656806"/>
                </a:cubicBezTo>
                <a:cubicBezTo>
                  <a:pt x="4283593" y="656806"/>
                  <a:pt x="4283593" y="656806"/>
                  <a:pt x="4283593" y="656806"/>
                </a:cubicBezTo>
                <a:cubicBezTo>
                  <a:pt x="4283593" y="839357"/>
                  <a:pt x="4283593" y="839357"/>
                  <a:pt x="4283593" y="839357"/>
                </a:cubicBezTo>
                <a:cubicBezTo>
                  <a:pt x="4351160" y="839357"/>
                  <a:pt x="4351160" y="839357"/>
                  <a:pt x="4351160" y="839357"/>
                </a:cubicBezTo>
                <a:cubicBezTo>
                  <a:pt x="4351160" y="852530"/>
                  <a:pt x="4351160" y="852530"/>
                  <a:pt x="4351160" y="852530"/>
                </a:cubicBezTo>
                <a:cubicBezTo>
                  <a:pt x="4362420" y="852530"/>
                  <a:pt x="4362420" y="852530"/>
                  <a:pt x="4362420" y="852530"/>
                </a:cubicBezTo>
                <a:cubicBezTo>
                  <a:pt x="4362420" y="871350"/>
                  <a:pt x="4362420" y="871350"/>
                  <a:pt x="4362420" y="871350"/>
                </a:cubicBezTo>
                <a:cubicBezTo>
                  <a:pt x="4373681" y="871350"/>
                  <a:pt x="4373681" y="871350"/>
                  <a:pt x="4373681" y="871350"/>
                </a:cubicBezTo>
                <a:cubicBezTo>
                  <a:pt x="4373681" y="1050137"/>
                  <a:pt x="4373681" y="1050137"/>
                  <a:pt x="4373681" y="1050137"/>
                </a:cubicBezTo>
                <a:cubicBezTo>
                  <a:pt x="4401833" y="1050137"/>
                  <a:pt x="4401833" y="1050137"/>
                  <a:pt x="4401833" y="1050137"/>
                </a:cubicBezTo>
                <a:cubicBezTo>
                  <a:pt x="4401833" y="1012497"/>
                  <a:pt x="4401833" y="1012497"/>
                  <a:pt x="4401833" y="1012497"/>
                </a:cubicBezTo>
                <a:cubicBezTo>
                  <a:pt x="4418724" y="1012497"/>
                  <a:pt x="4418724" y="1012497"/>
                  <a:pt x="4418724" y="1012497"/>
                </a:cubicBezTo>
                <a:cubicBezTo>
                  <a:pt x="4418724" y="952274"/>
                  <a:pt x="4418724" y="952274"/>
                  <a:pt x="4418724" y="952274"/>
                </a:cubicBezTo>
                <a:cubicBezTo>
                  <a:pt x="4463768" y="952274"/>
                  <a:pt x="4463768" y="952274"/>
                  <a:pt x="4463768" y="952274"/>
                </a:cubicBezTo>
                <a:cubicBezTo>
                  <a:pt x="4463768" y="871350"/>
                  <a:pt x="4463768" y="871350"/>
                  <a:pt x="4463768" y="871350"/>
                </a:cubicBezTo>
                <a:cubicBezTo>
                  <a:pt x="4523826" y="871350"/>
                  <a:pt x="4523826" y="871350"/>
                  <a:pt x="4523826" y="871350"/>
                </a:cubicBezTo>
                <a:cubicBezTo>
                  <a:pt x="4523826" y="852530"/>
                  <a:pt x="4523826" y="852530"/>
                  <a:pt x="4523826" y="852530"/>
                </a:cubicBezTo>
                <a:cubicBezTo>
                  <a:pt x="4518196" y="852530"/>
                  <a:pt x="4518196" y="852530"/>
                  <a:pt x="4518196" y="852530"/>
                </a:cubicBezTo>
                <a:cubicBezTo>
                  <a:pt x="4518196" y="846884"/>
                  <a:pt x="4518196" y="846884"/>
                  <a:pt x="4518196" y="846884"/>
                </a:cubicBezTo>
                <a:cubicBezTo>
                  <a:pt x="4518196" y="828065"/>
                  <a:pt x="4518196" y="828065"/>
                  <a:pt x="4518196" y="828065"/>
                </a:cubicBezTo>
                <a:cubicBezTo>
                  <a:pt x="4518196" y="809245"/>
                  <a:pt x="4518196" y="809245"/>
                  <a:pt x="4518196" y="809245"/>
                </a:cubicBezTo>
                <a:cubicBezTo>
                  <a:pt x="4523826" y="809245"/>
                  <a:pt x="4523826" y="809245"/>
                  <a:pt x="4523826" y="809245"/>
                </a:cubicBezTo>
                <a:cubicBezTo>
                  <a:pt x="4448753" y="666216"/>
                  <a:pt x="4448753" y="666216"/>
                  <a:pt x="4448753" y="666216"/>
                </a:cubicBezTo>
                <a:cubicBezTo>
                  <a:pt x="4448753" y="662452"/>
                  <a:pt x="4448753" y="662452"/>
                  <a:pt x="4448753" y="662452"/>
                </a:cubicBezTo>
                <a:cubicBezTo>
                  <a:pt x="4448753" y="660570"/>
                  <a:pt x="4448753" y="660570"/>
                  <a:pt x="4448753" y="660570"/>
                </a:cubicBezTo>
                <a:cubicBezTo>
                  <a:pt x="4456261" y="660570"/>
                  <a:pt x="4456261" y="660570"/>
                  <a:pt x="4456261" y="660570"/>
                </a:cubicBezTo>
                <a:cubicBezTo>
                  <a:pt x="4540717" y="809245"/>
                  <a:pt x="4540717" y="809245"/>
                  <a:pt x="4540717" y="809245"/>
                </a:cubicBezTo>
                <a:cubicBezTo>
                  <a:pt x="4544471" y="809245"/>
                  <a:pt x="4544471" y="809245"/>
                  <a:pt x="4544471" y="809245"/>
                </a:cubicBezTo>
                <a:cubicBezTo>
                  <a:pt x="4544471" y="792307"/>
                  <a:pt x="4544471" y="792307"/>
                  <a:pt x="4544471" y="792307"/>
                </a:cubicBezTo>
                <a:cubicBezTo>
                  <a:pt x="4555732" y="792307"/>
                  <a:pt x="4555732" y="792307"/>
                  <a:pt x="4555732" y="792307"/>
                </a:cubicBezTo>
                <a:cubicBezTo>
                  <a:pt x="4555732" y="828065"/>
                  <a:pt x="4555732" y="828065"/>
                  <a:pt x="4555732" y="828065"/>
                </a:cubicBezTo>
                <a:cubicBezTo>
                  <a:pt x="4565116" y="828065"/>
                  <a:pt x="4565116" y="828065"/>
                  <a:pt x="4565116" y="828065"/>
                </a:cubicBezTo>
                <a:cubicBezTo>
                  <a:pt x="4565116" y="846884"/>
                  <a:pt x="4565116" y="846884"/>
                  <a:pt x="4565116" y="846884"/>
                </a:cubicBezTo>
                <a:cubicBezTo>
                  <a:pt x="4555732" y="846884"/>
                  <a:pt x="4555732" y="846884"/>
                  <a:pt x="4555732" y="846884"/>
                </a:cubicBezTo>
                <a:cubicBezTo>
                  <a:pt x="4555732" y="852530"/>
                  <a:pt x="4555732" y="852530"/>
                  <a:pt x="4555732" y="852530"/>
                </a:cubicBezTo>
                <a:cubicBezTo>
                  <a:pt x="4550102" y="852530"/>
                  <a:pt x="4550102" y="852530"/>
                  <a:pt x="4550102" y="852530"/>
                </a:cubicBezTo>
                <a:cubicBezTo>
                  <a:pt x="4550102" y="871350"/>
                  <a:pt x="4550102" y="871350"/>
                  <a:pt x="4550102" y="871350"/>
                </a:cubicBezTo>
                <a:cubicBezTo>
                  <a:pt x="4612037" y="871350"/>
                  <a:pt x="4612037" y="871350"/>
                  <a:pt x="4612037" y="871350"/>
                </a:cubicBezTo>
                <a:cubicBezTo>
                  <a:pt x="4612037" y="952274"/>
                  <a:pt x="4612037" y="952274"/>
                  <a:pt x="4612037" y="952274"/>
                </a:cubicBezTo>
                <a:cubicBezTo>
                  <a:pt x="4612037" y="1050137"/>
                  <a:pt x="4612037" y="1050137"/>
                  <a:pt x="4612037" y="1050137"/>
                </a:cubicBezTo>
                <a:cubicBezTo>
                  <a:pt x="4638313" y="1050137"/>
                  <a:pt x="4638313" y="1050137"/>
                  <a:pt x="4638313" y="1050137"/>
                </a:cubicBezTo>
                <a:cubicBezTo>
                  <a:pt x="4638313" y="910871"/>
                  <a:pt x="4638313" y="910871"/>
                  <a:pt x="4638313" y="910871"/>
                </a:cubicBezTo>
                <a:cubicBezTo>
                  <a:pt x="4647696" y="910871"/>
                  <a:pt x="4647696" y="910871"/>
                  <a:pt x="4647696" y="910871"/>
                </a:cubicBezTo>
                <a:cubicBezTo>
                  <a:pt x="4647696" y="895816"/>
                  <a:pt x="4647696" y="895816"/>
                  <a:pt x="4647696" y="895816"/>
                </a:cubicBezTo>
                <a:cubicBezTo>
                  <a:pt x="4777197" y="895816"/>
                  <a:pt x="4777197" y="895816"/>
                  <a:pt x="4777197" y="895816"/>
                </a:cubicBezTo>
                <a:cubicBezTo>
                  <a:pt x="4777197" y="910871"/>
                  <a:pt x="4777197" y="910871"/>
                  <a:pt x="4777197" y="910871"/>
                </a:cubicBezTo>
                <a:cubicBezTo>
                  <a:pt x="4829748" y="910871"/>
                  <a:pt x="4829748" y="910871"/>
                  <a:pt x="4829748" y="910871"/>
                </a:cubicBezTo>
                <a:cubicBezTo>
                  <a:pt x="4829748" y="1050137"/>
                  <a:pt x="4829748" y="1050137"/>
                  <a:pt x="4829748" y="1050137"/>
                </a:cubicBezTo>
                <a:cubicBezTo>
                  <a:pt x="4859777" y="1050137"/>
                  <a:pt x="4859777" y="1050137"/>
                  <a:pt x="4859777" y="1050137"/>
                </a:cubicBezTo>
                <a:cubicBezTo>
                  <a:pt x="4859777" y="1031317"/>
                  <a:pt x="4859777" y="1031317"/>
                  <a:pt x="4859777" y="1031317"/>
                </a:cubicBezTo>
                <a:cubicBezTo>
                  <a:pt x="4887929" y="1031317"/>
                  <a:pt x="4887929" y="1031317"/>
                  <a:pt x="4887929" y="1031317"/>
                </a:cubicBezTo>
                <a:cubicBezTo>
                  <a:pt x="4887929" y="1006851"/>
                  <a:pt x="4887929" y="1006851"/>
                  <a:pt x="4887929" y="1006851"/>
                </a:cubicBezTo>
                <a:cubicBezTo>
                  <a:pt x="4917958" y="1006851"/>
                  <a:pt x="4917958" y="1006851"/>
                  <a:pt x="4917958" y="1006851"/>
                </a:cubicBezTo>
                <a:cubicBezTo>
                  <a:pt x="4917958" y="910871"/>
                  <a:pt x="4917958" y="910871"/>
                  <a:pt x="4917958" y="910871"/>
                </a:cubicBezTo>
                <a:cubicBezTo>
                  <a:pt x="4951741" y="910871"/>
                  <a:pt x="4951741" y="910871"/>
                  <a:pt x="4951741" y="910871"/>
                </a:cubicBezTo>
                <a:cubicBezTo>
                  <a:pt x="4951741" y="882642"/>
                  <a:pt x="4951741" y="882642"/>
                  <a:pt x="4951741" y="882642"/>
                </a:cubicBezTo>
                <a:cubicBezTo>
                  <a:pt x="4991154" y="882642"/>
                  <a:pt x="4991154" y="882642"/>
                  <a:pt x="4991154" y="882642"/>
                </a:cubicBezTo>
                <a:cubicBezTo>
                  <a:pt x="4991154" y="822419"/>
                  <a:pt x="4991154" y="822419"/>
                  <a:pt x="4991154" y="822419"/>
                </a:cubicBezTo>
                <a:cubicBezTo>
                  <a:pt x="5023060" y="822419"/>
                  <a:pt x="5023060" y="822419"/>
                  <a:pt x="5023060" y="822419"/>
                </a:cubicBezTo>
                <a:cubicBezTo>
                  <a:pt x="5023060" y="803599"/>
                  <a:pt x="5023060" y="803599"/>
                  <a:pt x="5023060" y="803599"/>
                </a:cubicBezTo>
                <a:cubicBezTo>
                  <a:pt x="5066227" y="803599"/>
                  <a:pt x="5066227" y="803599"/>
                  <a:pt x="5066227" y="803599"/>
                </a:cubicBezTo>
                <a:cubicBezTo>
                  <a:pt x="5066227" y="786661"/>
                  <a:pt x="5066227" y="786661"/>
                  <a:pt x="5066227" y="786661"/>
                </a:cubicBezTo>
                <a:cubicBezTo>
                  <a:pt x="5090625" y="786661"/>
                  <a:pt x="5090625" y="786661"/>
                  <a:pt x="5090625" y="786661"/>
                </a:cubicBezTo>
                <a:cubicBezTo>
                  <a:pt x="5090625" y="752786"/>
                  <a:pt x="5090625" y="752786"/>
                  <a:pt x="5090625" y="752786"/>
                </a:cubicBezTo>
                <a:cubicBezTo>
                  <a:pt x="5135669" y="752786"/>
                  <a:pt x="5135669" y="752786"/>
                  <a:pt x="5135669" y="752786"/>
                </a:cubicBezTo>
                <a:cubicBezTo>
                  <a:pt x="5135669" y="786661"/>
                  <a:pt x="5135669" y="786661"/>
                  <a:pt x="5135669" y="786661"/>
                </a:cubicBezTo>
                <a:cubicBezTo>
                  <a:pt x="5141300" y="786661"/>
                  <a:pt x="5141300" y="786661"/>
                  <a:pt x="5141300" y="786661"/>
                </a:cubicBezTo>
                <a:cubicBezTo>
                  <a:pt x="5141300" y="803599"/>
                  <a:pt x="5141300" y="803599"/>
                  <a:pt x="5141300" y="803599"/>
                </a:cubicBezTo>
                <a:cubicBezTo>
                  <a:pt x="5175082" y="803599"/>
                  <a:pt x="5175082" y="803599"/>
                  <a:pt x="5175082" y="803599"/>
                </a:cubicBezTo>
                <a:cubicBezTo>
                  <a:pt x="5175082" y="822419"/>
                  <a:pt x="5175082" y="822419"/>
                  <a:pt x="5175082" y="822419"/>
                </a:cubicBezTo>
                <a:cubicBezTo>
                  <a:pt x="5206988" y="822419"/>
                  <a:pt x="5206988" y="822419"/>
                  <a:pt x="5206988" y="822419"/>
                </a:cubicBezTo>
                <a:cubicBezTo>
                  <a:pt x="5206988" y="1050137"/>
                  <a:pt x="5206988" y="1050137"/>
                  <a:pt x="5206988" y="1050137"/>
                </a:cubicBezTo>
                <a:cubicBezTo>
                  <a:pt x="5225757" y="1050137"/>
                  <a:pt x="5225757" y="1050137"/>
                  <a:pt x="5225757" y="1050137"/>
                </a:cubicBezTo>
                <a:cubicBezTo>
                  <a:pt x="5225757" y="135501"/>
                  <a:pt x="5225757" y="135501"/>
                  <a:pt x="5225757" y="135501"/>
                </a:cubicBezTo>
                <a:cubicBezTo>
                  <a:pt x="5235140" y="135501"/>
                  <a:pt x="5235140" y="135501"/>
                  <a:pt x="5235140" y="135501"/>
                </a:cubicBezTo>
                <a:cubicBezTo>
                  <a:pt x="5235140" y="97862"/>
                  <a:pt x="5235140" y="97862"/>
                  <a:pt x="5235140" y="97862"/>
                </a:cubicBezTo>
                <a:cubicBezTo>
                  <a:pt x="5430330" y="97862"/>
                  <a:pt x="5430330" y="97862"/>
                  <a:pt x="5430330" y="97862"/>
                </a:cubicBezTo>
                <a:cubicBezTo>
                  <a:pt x="5430330" y="135501"/>
                  <a:pt x="5430330" y="135501"/>
                  <a:pt x="5430330" y="135501"/>
                </a:cubicBezTo>
                <a:cubicBezTo>
                  <a:pt x="5439714" y="135501"/>
                  <a:pt x="5439714" y="135501"/>
                  <a:pt x="5439714" y="135501"/>
                </a:cubicBezTo>
                <a:cubicBezTo>
                  <a:pt x="5439714" y="705737"/>
                  <a:pt x="5439714" y="705737"/>
                  <a:pt x="5439714" y="705737"/>
                </a:cubicBezTo>
                <a:cubicBezTo>
                  <a:pt x="5499772" y="705737"/>
                  <a:pt x="5499772" y="705737"/>
                  <a:pt x="5499772" y="705737"/>
                </a:cubicBezTo>
                <a:cubicBezTo>
                  <a:pt x="5499772" y="679389"/>
                  <a:pt x="5499772" y="679389"/>
                  <a:pt x="5499772" y="679389"/>
                </a:cubicBezTo>
                <a:cubicBezTo>
                  <a:pt x="5544816" y="679389"/>
                  <a:pt x="5544816" y="679389"/>
                  <a:pt x="5544816" y="679389"/>
                </a:cubicBezTo>
                <a:cubicBezTo>
                  <a:pt x="5544816" y="662452"/>
                  <a:pt x="5544816" y="662452"/>
                  <a:pt x="5544816" y="662452"/>
                </a:cubicBezTo>
                <a:cubicBezTo>
                  <a:pt x="5554200" y="662452"/>
                  <a:pt x="5554200" y="662452"/>
                  <a:pt x="5554200" y="662452"/>
                </a:cubicBezTo>
                <a:cubicBezTo>
                  <a:pt x="5554200" y="649278"/>
                  <a:pt x="5554200" y="649278"/>
                  <a:pt x="5554200" y="649278"/>
                </a:cubicBezTo>
                <a:cubicBezTo>
                  <a:pt x="5567337" y="649278"/>
                  <a:pt x="5567337" y="649278"/>
                  <a:pt x="5567337" y="649278"/>
                </a:cubicBezTo>
                <a:cubicBezTo>
                  <a:pt x="5567337" y="662452"/>
                  <a:pt x="5567337" y="662452"/>
                  <a:pt x="5567337" y="662452"/>
                </a:cubicBezTo>
                <a:cubicBezTo>
                  <a:pt x="5576721" y="662452"/>
                  <a:pt x="5576721" y="662452"/>
                  <a:pt x="5576721" y="662452"/>
                </a:cubicBezTo>
                <a:cubicBezTo>
                  <a:pt x="5576721" y="634222"/>
                  <a:pt x="5576721" y="634222"/>
                  <a:pt x="5576721" y="634222"/>
                </a:cubicBezTo>
                <a:cubicBezTo>
                  <a:pt x="5589860" y="634222"/>
                  <a:pt x="5589860" y="634222"/>
                  <a:pt x="5589860" y="634222"/>
                </a:cubicBezTo>
                <a:cubicBezTo>
                  <a:pt x="5589860" y="662452"/>
                  <a:pt x="5589860" y="662452"/>
                  <a:pt x="5589860" y="662452"/>
                </a:cubicBezTo>
                <a:cubicBezTo>
                  <a:pt x="5636780" y="662452"/>
                  <a:pt x="5636780" y="662452"/>
                  <a:pt x="5636780" y="662452"/>
                </a:cubicBezTo>
                <a:cubicBezTo>
                  <a:pt x="5636780" y="679389"/>
                  <a:pt x="5636780" y="679389"/>
                  <a:pt x="5636780" y="679389"/>
                </a:cubicBezTo>
                <a:cubicBezTo>
                  <a:pt x="5636780" y="705737"/>
                  <a:pt x="5636780" y="705737"/>
                  <a:pt x="5636780" y="705737"/>
                </a:cubicBezTo>
                <a:cubicBezTo>
                  <a:pt x="5646164" y="705737"/>
                  <a:pt x="5646164" y="705737"/>
                  <a:pt x="5646164" y="705737"/>
                </a:cubicBezTo>
                <a:cubicBezTo>
                  <a:pt x="5646164" y="730203"/>
                  <a:pt x="5646164" y="730203"/>
                  <a:pt x="5646164" y="730203"/>
                </a:cubicBezTo>
                <a:cubicBezTo>
                  <a:pt x="5678070" y="730203"/>
                  <a:pt x="5678070" y="730203"/>
                  <a:pt x="5678070" y="730203"/>
                </a:cubicBezTo>
                <a:cubicBezTo>
                  <a:pt x="5709976" y="730203"/>
                  <a:pt x="5709976" y="730203"/>
                  <a:pt x="5709976" y="730203"/>
                </a:cubicBezTo>
                <a:cubicBezTo>
                  <a:pt x="5709976" y="634222"/>
                  <a:pt x="5709976" y="634222"/>
                  <a:pt x="5709976" y="634222"/>
                </a:cubicBezTo>
                <a:cubicBezTo>
                  <a:pt x="5709976" y="572117"/>
                  <a:pt x="5709976" y="572117"/>
                  <a:pt x="5709976" y="572117"/>
                </a:cubicBezTo>
                <a:cubicBezTo>
                  <a:pt x="5717483" y="572117"/>
                  <a:pt x="5717483" y="572117"/>
                  <a:pt x="5717483" y="572117"/>
                </a:cubicBezTo>
                <a:cubicBezTo>
                  <a:pt x="5717483" y="523186"/>
                  <a:pt x="5717483" y="523186"/>
                  <a:pt x="5717483" y="523186"/>
                </a:cubicBezTo>
                <a:cubicBezTo>
                  <a:pt x="5815077" y="523186"/>
                  <a:pt x="5815077" y="523186"/>
                  <a:pt x="5815077" y="523186"/>
                </a:cubicBezTo>
                <a:cubicBezTo>
                  <a:pt x="5815077" y="572117"/>
                  <a:pt x="5815077" y="572117"/>
                  <a:pt x="5815077" y="572117"/>
                </a:cubicBezTo>
                <a:cubicBezTo>
                  <a:pt x="5848860" y="572117"/>
                  <a:pt x="5848860" y="572117"/>
                  <a:pt x="5848860" y="572117"/>
                </a:cubicBezTo>
                <a:cubicBezTo>
                  <a:pt x="5848860" y="530714"/>
                  <a:pt x="5848860" y="530714"/>
                  <a:pt x="5848860" y="530714"/>
                </a:cubicBezTo>
                <a:cubicBezTo>
                  <a:pt x="5884520" y="530714"/>
                  <a:pt x="5884520" y="530714"/>
                  <a:pt x="5884520" y="530714"/>
                </a:cubicBezTo>
                <a:cubicBezTo>
                  <a:pt x="5884520" y="558944"/>
                  <a:pt x="5884520" y="558944"/>
                  <a:pt x="5884520" y="558944"/>
                </a:cubicBezTo>
                <a:cubicBezTo>
                  <a:pt x="5916426" y="558944"/>
                  <a:pt x="5916426" y="558944"/>
                  <a:pt x="5916426" y="558944"/>
                </a:cubicBezTo>
                <a:cubicBezTo>
                  <a:pt x="5916426" y="572117"/>
                  <a:pt x="5916426" y="572117"/>
                  <a:pt x="5916426" y="572117"/>
                </a:cubicBezTo>
                <a:cubicBezTo>
                  <a:pt x="5935194" y="572117"/>
                  <a:pt x="5935194" y="572117"/>
                  <a:pt x="5935194" y="572117"/>
                </a:cubicBezTo>
                <a:cubicBezTo>
                  <a:pt x="5935194" y="634222"/>
                  <a:pt x="5935194" y="634222"/>
                  <a:pt x="5935194" y="634222"/>
                </a:cubicBezTo>
                <a:cubicBezTo>
                  <a:pt x="5963346" y="634222"/>
                  <a:pt x="5963346" y="634222"/>
                  <a:pt x="5963346" y="634222"/>
                </a:cubicBezTo>
                <a:cubicBezTo>
                  <a:pt x="5963346" y="730203"/>
                  <a:pt x="5963346" y="730203"/>
                  <a:pt x="5963346" y="730203"/>
                </a:cubicBezTo>
                <a:cubicBezTo>
                  <a:pt x="5963346" y="752786"/>
                  <a:pt x="5963346" y="752786"/>
                  <a:pt x="5963346" y="752786"/>
                </a:cubicBezTo>
                <a:cubicBezTo>
                  <a:pt x="5972730" y="752786"/>
                  <a:pt x="5972730" y="752786"/>
                  <a:pt x="5972730" y="752786"/>
                </a:cubicBezTo>
                <a:cubicBezTo>
                  <a:pt x="5972730" y="797953"/>
                  <a:pt x="5972730" y="797953"/>
                  <a:pt x="5972730" y="797953"/>
                </a:cubicBezTo>
                <a:cubicBezTo>
                  <a:pt x="6015897" y="797953"/>
                  <a:pt x="6015897" y="797953"/>
                  <a:pt x="6015897" y="797953"/>
                </a:cubicBezTo>
                <a:cubicBezTo>
                  <a:pt x="6015897" y="813009"/>
                  <a:pt x="6015897" y="813009"/>
                  <a:pt x="6015897" y="813009"/>
                </a:cubicBezTo>
                <a:cubicBezTo>
                  <a:pt x="6038419" y="813009"/>
                  <a:pt x="6038419" y="813009"/>
                  <a:pt x="6038419" y="813009"/>
                </a:cubicBezTo>
                <a:cubicBezTo>
                  <a:pt x="6038419" y="797953"/>
                  <a:pt x="6038419" y="797953"/>
                  <a:pt x="6038419" y="797953"/>
                </a:cubicBezTo>
                <a:cubicBezTo>
                  <a:pt x="6111615" y="797953"/>
                  <a:pt x="6111615" y="797953"/>
                  <a:pt x="6111615" y="797953"/>
                </a:cubicBezTo>
                <a:cubicBezTo>
                  <a:pt x="6111615" y="813009"/>
                  <a:pt x="6111615" y="813009"/>
                  <a:pt x="6111615" y="813009"/>
                </a:cubicBezTo>
                <a:cubicBezTo>
                  <a:pt x="6134137" y="813009"/>
                  <a:pt x="6134137" y="813009"/>
                  <a:pt x="6134137" y="813009"/>
                </a:cubicBezTo>
                <a:cubicBezTo>
                  <a:pt x="6134137" y="969212"/>
                  <a:pt x="6134137" y="969212"/>
                  <a:pt x="6134137" y="969212"/>
                </a:cubicBezTo>
                <a:cubicBezTo>
                  <a:pt x="6233608" y="969212"/>
                  <a:pt x="6233608" y="969212"/>
                  <a:pt x="6233608" y="969212"/>
                </a:cubicBezTo>
                <a:cubicBezTo>
                  <a:pt x="6233608" y="1023789"/>
                  <a:pt x="6233608" y="1023789"/>
                  <a:pt x="6233608" y="1023789"/>
                </a:cubicBezTo>
                <a:cubicBezTo>
                  <a:pt x="6246746" y="1023789"/>
                  <a:pt x="6246746" y="1023789"/>
                  <a:pt x="6246746" y="1023789"/>
                </a:cubicBezTo>
                <a:cubicBezTo>
                  <a:pt x="6246746" y="991796"/>
                  <a:pt x="6246746" y="991796"/>
                  <a:pt x="6246746" y="991796"/>
                </a:cubicBezTo>
                <a:cubicBezTo>
                  <a:pt x="6261760" y="991796"/>
                  <a:pt x="6261760" y="991796"/>
                  <a:pt x="6261760" y="991796"/>
                </a:cubicBezTo>
                <a:cubicBezTo>
                  <a:pt x="6261760" y="969212"/>
                  <a:pt x="6261760" y="969212"/>
                  <a:pt x="6261760" y="969212"/>
                </a:cubicBezTo>
                <a:cubicBezTo>
                  <a:pt x="6269268" y="969212"/>
                  <a:pt x="6269268" y="969212"/>
                  <a:pt x="6269268" y="969212"/>
                </a:cubicBezTo>
                <a:cubicBezTo>
                  <a:pt x="6269268" y="954156"/>
                  <a:pt x="6269268" y="954156"/>
                  <a:pt x="6269268" y="954156"/>
                </a:cubicBezTo>
                <a:cubicBezTo>
                  <a:pt x="6316188" y="954156"/>
                  <a:pt x="6316188" y="954156"/>
                  <a:pt x="6316188" y="954156"/>
                </a:cubicBezTo>
                <a:cubicBezTo>
                  <a:pt x="6316188" y="350045"/>
                  <a:pt x="6316188" y="350045"/>
                  <a:pt x="6316188" y="350045"/>
                </a:cubicBezTo>
                <a:cubicBezTo>
                  <a:pt x="6353724" y="350045"/>
                  <a:pt x="6353724" y="350045"/>
                  <a:pt x="6353724" y="350045"/>
                </a:cubicBezTo>
                <a:cubicBezTo>
                  <a:pt x="6353724" y="334990"/>
                  <a:pt x="6353724" y="334990"/>
                  <a:pt x="6353724" y="334990"/>
                </a:cubicBezTo>
                <a:cubicBezTo>
                  <a:pt x="6363108" y="334990"/>
                  <a:pt x="6363108" y="334990"/>
                  <a:pt x="6363108" y="334990"/>
                </a:cubicBezTo>
                <a:cubicBezTo>
                  <a:pt x="6363108" y="321816"/>
                  <a:pt x="6363108" y="321816"/>
                  <a:pt x="6363108" y="321816"/>
                </a:cubicBezTo>
                <a:cubicBezTo>
                  <a:pt x="6374369" y="321816"/>
                  <a:pt x="6374369" y="321816"/>
                  <a:pt x="6374369" y="321816"/>
                </a:cubicBezTo>
                <a:cubicBezTo>
                  <a:pt x="6374369" y="302996"/>
                  <a:pt x="6374369" y="302996"/>
                  <a:pt x="6374369" y="302996"/>
                </a:cubicBezTo>
                <a:cubicBezTo>
                  <a:pt x="6415659" y="302996"/>
                  <a:pt x="6415659" y="302996"/>
                  <a:pt x="6415659" y="302996"/>
                </a:cubicBezTo>
                <a:cubicBezTo>
                  <a:pt x="6415659" y="321816"/>
                  <a:pt x="6415659" y="321816"/>
                  <a:pt x="6415659" y="321816"/>
                </a:cubicBezTo>
                <a:cubicBezTo>
                  <a:pt x="6447565" y="321816"/>
                  <a:pt x="6447565" y="321816"/>
                  <a:pt x="6447565" y="321816"/>
                </a:cubicBezTo>
                <a:cubicBezTo>
                  <a:pt x="6447565" y="334990"/>
                  <a:pt x="6447565" y="334990"/>
                  <a:pt x="6447565" y="334990"/>
                </a:cubicBezTo>
                <a:cubicBezTo>
                  <a:pt x="6479471" y="334990"/>
                  <a:pt x="6479471" y="334990"/>
                  <a:pt x="6479471" y="334990"/>
                </a:cubicBezTo>
                <a:cubicBezTo>
                  <a:pt x="6479471" y="350045"/>
                  <a:pt x="6479471" y="350045"/>
                  <a:pt x="6479471" y="350045"/>
                </a:cubicBezTo>
                <a:cubicBezTo>
                  <a:pt x="6511377" y="350045"/>
                  <a:pt x="6511377" y="350045"/>
                  <a:pt x="6511377" y="350045"/>
                </a:cubicBezTo>
                <a:cubicBezTo>
                  <a:pt x="6511377" y="334990"/>
                  <a:pt x="6511377" y="334990"/>
                  <a:pt x="6511377" y="334990"/>
                </a:cubicBezTo>
                <a:cubicBezTo>
                  <a:pt x="6535776" y="334990"/>
                  <a:pt x="6535776" y="334990"/>
                  <a:pt x="6535776" y="334990"/>
                </a:cubicBezTo>
                <a:cubicBezTo>
                  <a:pt x="6535776" y="323698"/>
                  <a:pt x="6535776" y="323698"/>
                  <a:pt x="6535776" y="323698"/>
                </a:cubicBezTo>
                <a:cubicBezTo>
                  <a:pt x="6569559" y="323698"/>
                  <a:pt x="6569559" y="323698"/>
                  <a:pt x="6569559" y="323698"/>
                </a:cubicBezTo>
                <a:cubicBezTo>
                  <a:pt x="6569559" y="314288"/>
                  <a:pt x="6569559" y="314288"/>
                  <a:pt x="6569559" y="314288"/>
                </a:cubicBezTo>
                <a:cubicBezTo>
                  <a:pt x="6586450" y="314288"/>
                  <a:pt x="6586450" y="314288"/>
                  <a:pt x="6586450" y="314288"/>
                </a:cubicBezTo>
                <a:cubicBezTo>
                  <a:pt x="6586450" y="127974"/>
                  <a:pt x="6586450" y="127974"/>
                  <a:pt x="6586450" y="127974"/>
                </a:cubicBezTo>
                <a:cubicBezTo>
                  <a:pt x="6593957" y="127974"/>
                  <a:pt x="6593957" y="127974"/>
                  <a:pt x="6593957" y="127974"/>
                </a:cubicBezTo>
                <a:cubicBezTo>
                  <a:pt x="6593957" y="97862"/>
                  <a:pt x="6593957" y="97862"/>
                  <a:pt x="6593957" y="97862"/>
                </a:cubicBezTo>
                <a:cubicBezTo>
                  <a:pt x="6599588" y="97862"/>
                  <a:pt x="6599588" y="97862"/>
                  <a:pt x="6599588" y="97862"/>
                </a:cubicBezTo>
                <a:cubicBezTo>
                  <a:pt x="6599588" y="0"/>
                  <a:pt x="6599588" y="0"/>
                  <a:pt x="6599588" y="0"/>
                </a:cubicBez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 name="Group 1"/>
          <p:cNvGrpSpPr/>
          <p:nvPr/>
        </p:nvGrpSpPr>
        <p:grpSpPr>
          <a:xfrm>
            <a:off x="3791371" y="222026"/>
            <a:ext cx="4609467" cy="1097614"/>
            <a:chOff x="1305015" y="552282"/>
            <a:chExt cx="3457100" cy="823210"/>
          </a:xfrm>
        </p:grpSpPr>
        <p:sp>
          <p:nvSpPr>
            <p:cNvPr id="3" name="TextBox 2"/>
            <p:cNvSpPr txBox="1"/>
            <p:nvPr/>
          </p:nvSpPr>
          <p:spPr>
            <a:xfrm>
              <a:off x="1305015" y="552282"/>
              <a:ext cx="3457100" cy="500089"/>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4" name="TextBox 3"/>
            <p:cNvSpPr txBox="1"/>
            <p:nvPr/>
          </p:nvSpPr>
          <p:spPr>
            <a:xfrm>
              <a:off x="2264263" y="1029243"/>
              <a:ext cx="1538450" cy="34624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Héroes y Heroínas</a:t>
              </a:r>
              <a:endParaRPr lang="id-ID" sz="1200" dirty="0">
                <a:solidFill>
                  <a:srgbClr val="25B89A"/>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B89A"/>
                </a:solidFill>
                <a:effectLst/>
                <a:uLnTx/>
                <a:uFillTx/>
                <a:latin typeface="Open Sans"/>
                <a:ea typeface="+mn-ea"/>
                <a:cs typeface="+mn-cs"/>
              </a:endParaRPr>
            </a:p>
          </p:txBody>
        </p:sp>
      </p:grpSp>
      <p:pic>
        <p:nvPicPr>
          <p:cNvPr id="1026" name="Picture 2">
            <a:hlinkClick r:id="rId3" action="ppaction://hlinksldjump"/>
            <a:extLst>
              <a:ext uri="{FF2B5EF4-FFF2-40B4-BE49-F238E27FC236}">
                <a16:creationId xmlns:a16="http://schemas.microsoft.com/office/drawing/2014/main" id="{8256A273-80FA-4DCC-8E67-C0137550F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9525"/>
            <a:ext cx="952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A4860-0F85-4B9E-8CE6-F90AC0AF5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sp>
        <p:nvSpPr>
          <p:cNvPr id="77" name="CuadroTexto 76">
            <a:hlinkClick r:id="" action="ppaction://noaction"/>
            <a:extLst>
              <a:ext uri="{FF2B5EF4-FFF2-40B4-BE49-F238E27FC236}">
                <a16:creationId xmlns:a16="http://schemas.microsoft.com/office/drawing/2014/main" id="{F4956D0B-CA78-4BEA-9905-C28530E5B630}"/>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sp>
        <p:nvSpPr>
          <p:cNvPr id="18" name="Rectángulo 17">
            <a:extLst>
              <a:ext uri="{FF2B5EF4-FFF2-40B4-BE49-F238E27FC236}">
                <a16:creationId xmlns:a16="http://schemas.microsoft.com/office/drawing/2014/main" id="{3C44EAE9-5394-47EE-AAF5-7CD583323960}"/>
              </a:ext>
            </a:extLst>
          </p:cNvPr>
          <p:cNvSpPr/>
          <p:nvPr/>
        </p:nvSpPr>
        <p:spPr>
          <a:xfrm>
            <a:off x="1325461" y="222026"/>
            <a:ext cx="2160794" cy="54443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DESPLAZAMIENTO</a:t>
            </a:r>
          </a:p>
        </p:txBody>
      </p:sp>
      <p:pic>
        <p:nvPicPr>
          <p:cNvPr id="5" name="Imagen 4">
            <a:extLst>
              <a:ext uri="{FF2B5EF4-FFF2-40B4-BE49-F238E27FC236}">
                <a16:creationId xmlns:a16="http://schemas.microsoft.com/office/drawing/2014/main" id="{F806E2F0-1F26-4EBD-9BB4-0848FFF8148E}"/>
              </a:ext>
            </a:extLst>
          </p:cNvPr>
          <p:cNvPicPr>
            <a:picLocks noChangeAspect="1"/>
          </p:cNvPicPr>
          <p:nvPr/>
        </p:nvPicPr>
        <p:blipFill>
          <a:blip r:embed="rId6"/>
          <a:stretch>
            <a:fillRect/>
          </a:stretch>
        </p:blipFill>
        <p:spPr>
          <a:xfrm>
            <a:off x="2548311" y="1402409"/>
            <a:ext cx="5502057" cy="5017875"/>
          </a:xfrm>
          <a:prstGeom prst="rect">
            <a:avLst/>
          </a:prstGeom>
        </p:spPr>
      </p:pic>
      <p:pic>
        <p:nvPicPr>
          <p:cNvPr id="6" name="Imagen 5">
            <a:extLst>
              <a:ext uri="{FF2B5EF4-FFF2-40B4-BE49-F238E27FC236}">
                <a16:creationId xmlns:a16="http://schemas.microsoft.com/office/drawing/2014/main" id="{1CF0D55B-D5F3-48E1-BA6F-FA4D4CDACB73}"/>
              </a:ext>
            </a:extLst>
          </p:cNvPr>
          <p:cNvPicPr>
            <a:picLocks noChangeAspect="1"/>
          </p:cNvPicPr>
          <p:nvPr/>
        </p:nvPicPr>
        <p:blipFill rotWithShape="1">
          <a:blip r:embed="rId7"/>
          <a:srcRect l="50077" t="24213" r="5434" b="20313"/>
          <a:stretch/>
        </p:blipFill>
        <p:spPr>
          <a:xfrm>
            <a:off x="8098818" y="4399094"/>
            <a:ext cx="1641365" cy="1988352"/>
          </a:xfrm>
          <a:prstGeom prst="rect">
            <a:avLst/>
          </a:prstGeom>
        </p:spPr>
      </p:pic>
      <p:pic>
        <p:nvPicPr>
          <p:cNvPr id="9" name="Imagen 8">
            <a:extLst>
              <a:ext uri="{FF2B5EF4-FFF2-40B4-BE49-F238E27FC236}">
                <a16:creationId xmlns:a16="http://schemas.microsoft.com/office/drawing/2014/main" id="{626D7D2E-E8CC-4850-8DE4-A5D0DAF3B7EF}"/>
              </a:ext>
            </a:extLst>
          </p:cNvPr>
          <p:cNvPicPr>
            <a:picLocks noChangeAspect="1"/>
          </p:cNvPicPr>
          <p:nvPr/>
        </p:nvPicPr>
        <p:blipFill>
          <a:blip r:embed="rId8"/>
          <a:stretch>
            <a:fillRect/>
          </a:stretch>
        </p:blipFill>
        <p:spPr>
          <a:xfrm>
            <a:off x="161925" y="6448593"/>
            <a:ext cx="1492327" cy="311166"/>
          </a:xfrm>
          <a:prstGeom prst="rect">
            <a:avLst/>
          </a:prstGeom>
        </p:spPr>
      </p:pic>
    </p:spTree>
    <p:extLst>
      <p:ext uri="{BB962C8B-B14F-4D97-AF65-F5344CB8AC3E}">
        <p14:creationId xmlns:p14="http://schemas.microsoft.com/office/powerpoint/2010/main" val="1814093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Freeform 275"/>
          <p:cNvSpPr/>
          <p:nvPr/>
        </p:nvSpPr>
        <p:spPr>
          <a:xfrm>
            <a:off x="-1200" y="3162310"/>
            <a:ext cx="12193200" cy="3732791"/>
          </a:xfrm>
          <a:custGeom>
            <a:avLst/>
            <a:gdLst>
              <a:gd name="connsiteX0" fmla="*/ 6599588 w 12193200"/>
              <a:gd name="connsiteY0" fmla="*/ 0 h 3732790"/>
              <a:gd name="connsiteX1" fmla="*/ 6610849 w 12193200"/>
              <a:gd name="connsiteY1" fmla="*/ 0 h 3732790"/>
              <a:gd name="connsiteX2" fmla="*/ 6610849 w 12193200"/>
              <a:gd name="connsiteY2" fmla="*/ 97862 h 3732790"/>
              <a:gd name="connsiteX3" fmla="*/ 6618356 w 12193200"/>
              <a:gd name="connsiteY3" fmla="*/ 97862 h 3732790"/>
              <a:gd name="connsiteX4" fmla="*/ 6618356 w 12193200"/>
              <a:gd name="connsiteY4" fmla="*/ 127974 h 3732790"/>
              <a:gd name="connsiteX5" fmla="*/ 6623986 w 12193200"/>
              <a:gd name="connsiteY5" fmla="*/ 127974 h 3732790"/>
              <a:gd name="connsiteX6" fmla="*/ 6623986 w 12193200"/>
              <a:gd name="connsiteY6" fmla="*/ 314288 h 3732790"/>
              <a:gd name="connsiteX7" fmla="*/ 6642754 w 12193200"/>
              <a:gd name="connsiteY7" fmla="*/ 314288 h 3732790"/>
              <a:gd name="connsiteX8" fmla="*/ 6642754 w 12193200"/>
              <a:gd name="connsiteY8" fmla="*/ 323698 h 3732790"/>
              <a:gd name="connsiteX9" fmla="*/ 6657769 w 12193200"/>
              <a:gd name="connsiteY9" fmla="*/ 323698 h 3732790"/>
              <a:gd name="connsiteX10" fmla="*/ 6657769 w 12193200"/>
              <a:gd name="connsiteY10" fmla="*/ 334990 h 3732790"/>
              <a:gd name="connsiteX11" fmla="*/ 6669030 w 12193200"/>
              <a:gd name="connsiteY11" fmla="*/ 334990 h 3732790"/>
              <a:gd name="connsiteX12" fmla="*/ 6669030 w 12193200"/>
              <a:gd name="connsiteY12" fmla="*/ 350045 h 3732790"/>
              <a:gd name="connsiteX13" fmla="*/ 6680291 w 12193200"/>
              <a:gd name="connsiteY13" fmla="*/ 350045 h 3732790"/>
              <a:gd name="connsiteX14" fmla="*/ 6680291 w 12193200"/>
              <a:gd name="connsiteY14" fmla="*/ 459199 h 3732790"/>
              <a:gd name="connsiteX15" fmla="*/ 6699059 w 12193200"/>
              <a:gd name="connsiteY15" fmla="*/ 459199 h 3732790"/>
              <a:gd name="connsiteX16" fmla="*/ 6699059 w 12193200"/>
              <a:gd name="connsiteY16" fmla="*/ 421560 h 3732790"/>
              <a:gd name="connsiteX17" fmla="*/ 6721581 w 12193200"/>
              <a:gd name="connsiteY17" fmla="*/ 421560 h 3732790"/>
              <a:gd name="connsiteX18" fmla="*/ 6721581 w 12193200"/>
              <a:gd name="connsiteY18" fmla="*/ 459199 h 3732790"/>
              <a:gd name="connsiteX19" fmla="*/ 6732842 w 12193200"/>
              <a:gd name="connsiteY19" fmla="*/ 459199 h 3732790"/>
              <a:gd name="connsiteX20" fmla="*/ 6732842 w 12193200"/>
              <a:gd name="connsiteY20" fmla="*/ 654924 h 3732790"/>
              <a:gd name="connsiteX21" fmla="*/ 6744103 w 12193200"/>
              <a:gd name="connsiteY21" fmla="*/ 654924 h 3732790"/>
              <a:gd name="connsiteX22" fmla="*/ 6744103 w 12193200"/>
              <a:gd name="connsiteY22" fmla="*/ 828065 h 3732790"/>
              <a:gd name="connsiteX23" fmla="*/ 6766625 w 12193200"/>
              <a:gd name="connsiteY23" fmla="*/ 828065 h 3732790"/>
              <a:gd name="connsiteX24" fmla="*/ 6766625 w 12193200"/>
              <a:gd name="connsiteY24" fmla="*/ 875114 h 3732790"/>
              <a:gd name="connsiteX25" fmla="*/ 6789146 w 12193200"/>
              <a:gd name="connsiteY25" fmla="*/ 875114 h 3732790"/>
              <a:gd name="connsiteX26" fmla="*/ 6789146 w 12193200"/>
              <a:gd name="connsiteY26" fmla="*/ 997442 h 3732790"/>
              <a:gd name="connsiteX27" fmla="*/ 6807915 w 12193200"/>
              <a:gd name="connsiteY27" fmla="*/ 997442 h 3732790"/>
              <a:gd name="connsiteX28" fmla="*/ 6807915 w 12193200"/>
              <a:gd name="connsiteY28" fmla="*/ 978622 h 3732790"/>
              <a:gd name="connsiteX29" fmla="*/ 6824806 w 12193200"/>
              <a:gd name="connsiteY29" fmla="*/ 978622 h 3732790"/>
              <a:gd name="connsiteX30" fmla="*/ 6824806 w 12193200"/>
              <a:gd name="connsiteY30" fmla="*/ 940983 h 3732790"/>
              <a:gd name="connsiteX31" fmla="*/ 6862342 w 12193200"/>
              <a:gd name="connsiteY31" fmla="*/ 940983 h 3732790"/>
              <a:gd name="connsiteX32" fmla="*/ 6862342 w 12193200"/>
              <a:gd name="connsiteY32" fmla="*/ 924045 h 3732790"/>
              <a:gd name="connsiteX33" fmla="*/ 6967444 w 12193200"/>
              <a:gd name="connsiteY33" fmla="*/ 924045 h 3732790"/>
              <a:gd name="connsiteX34" fmla="*/ 6967444 w 12193200"/>
              <a:gd name="connsiteY34" fmla="*/ 875114 h 3732790"/>
              <a:gd name="connsiteX35" fmla="*/ 7008734 w 12193200"/>
              <a:gd name="connsiteY35" fmla="*/ 875114 h 3732790"/>
              <a:gd name="connsiteX36" fmla="*/ 7008734 w 12193200"/>
              <a:gd name="connsiteY36" fmla="*/ 845002 h 3732790"/>
              <a:gd name="connsiteX37" fmla="*/ 7046270 w 12193200"/>
              <a:gd name="connsiteY37" fmla="*/ 845002 h 3732790"/>
              <a:gd name="connsiteX38" fmla="*/ 7046270 w 12193200"/>
              <a:gd name="connsiteY38" fmla="*/ 875114 h 3732790"/>
              <a:gd name="connsiteX39" fmla="*/ 7061285 w 12193200"/>
              <a:gd name="connsiteY39" fmla="*/ 875114 h 3732790"/>
              <a:gd name="connsiteX40" fmla="*/ 7061285 w 12193200"/>
              <a:gd name="connsiteY40" fmla="*/ 858176 h 3732790"/>
              <a:gd name="connsiteX41" fmla="*/ 7074423 w 12193200"/>
              <a:gd name="connsiteY41" fmla="*/ 858176 h 3732790"/>
              <a:gd name="connsiteX42" fmla="*/ 7074423 w 12193200"/>
              <a:gd name="connsiteY42" fmla="*/ 835593 h 3732790"/>
              <a:gd name="connsiteX43" fmla="*/ 7138235 w 12193200"/>
              <a:gd name="connsiteY43" fmla="*/ 835593 h 3732790"/>
              <a:gd name="connsiteX44" fmla="*/ 7138235 w 12193200"/>
              <a:gd name="connsiteY44" fmla="*/ 404622 h 3732790"/>
              <a:gd name="connsiteX45" fmla="*/ 7164510 w 12193200"/>
              <a:gd name="connsiteY45" fmla="*/ 404622 h 3732790"/>
              <a:gd name="connsiteX46" fmla="*/ 7164510 w 12193200"/>
              <a:gd name="connsiteY46" fmla="*/ 395213 h 3732790"/>
              <a:gd name="connsiteX47" fmla="*/ 7202046 w 12193200"/>
              <a:gd name="connsiteY47" fmla="*/ 395213 h 3732790"/>
              <a:gd name="connsiteX48" fmla="*/ 7202046 w 12193200"/>
              <a:gd name="connsiteY48" fmla="*/ 383921 h 3732790"/>
              <a:gd name="connsiteX49" fmla="*/ 7254597 w 12193200"/>
              <a:gd name="connsiteY49" fmla="*/ 383921 h 3732790"/>
              <a:gd name="connsiteX50" fmla="*/ 7254597 w 12193200"/>
              <a:gd name="connsiteY50" fmla="*/ 350045 h 3732790"/>
              <a:gd name="connsiteX51" fmla="*/ 7263981 w 12193200"/>
              <a:gd name="connsiteY51" fmla="*/ 350045 h 3732790"/>
              <a:gd name="connsiteX52" fmla="*/ 7263981 w 12193200"/>
              <a:gd name="connsiteY52" fmla="*/ 334990 h 3732790"/>
              <a:gd name="connsiteX53" fmla="*/ 7271489 w 12193200"/>
              <a:gd name="connsiteY53" fmla="*/ 334990 h 3732790"/>
              <a:gd name="connsiteX54" fmla="*/ 7271489 w 12193200"/>
              <a:gd name="connsiteY54" fmla="*/ 323698 h 3732790"/>
              <a:gd name="connsiteX55" fmla="*/ 7288380 w 12193200"/>
              <a:gd name="connsiteY55" fmla="*/ 323698 h 3732790"/>
              <a:gd name="connsiteX56" fmla="*/ 7288380 w 12193200"/>
              <a:gd name="connsiteY56" fmla="*/ 291705 h 3732790"/>
              <a:gd name="connsiteX57" fmla="*/ 7301518 w 12193200"/>
              <a:gd name="connsiteY57" fmla="*/ 291705 h 3732790"/>
              <a:gd name="connsiteX58" fmla="*/ 7301518 w 12193200"/>
              <a:gd name="connsiteY58" fmla="*/ 265357 h 3732790"/>
              <a:gd name="connsiteX59" fmla="*/ 7339054 w 12193200"/>
              <a:gd name="connsiteY59" fmla="*/ 265357 h 3732790"/>
              <a:gd name="connsiteX60" fmla="*/ 7339054 w 12193200"/>
              <a:gd name="connsiteY60" fmla="*/ 201370 h 3732790"/>
              <a:gd name="connsiteX61" fmla="*/ 7354069 w 12193200"/>
              <a:gd name="connsiteY61" fmla="*/ 201370 h 3732790"/>
              <a:gd name="connsiteX62" fmla="*/ 7354069 w 12193200"/>
              <a:gd name="connsiteY62" fmla="*/ 127974 h 3732790"/>
              <a:gd name="connsiteX63" fmla="*/ 7372837 w 12193200"/>
              <a:gd name="connsiteY63" fmla="*/ 127974 h 3732790"/>
              <a:gd name="connsiteX64" fmla="*/ 7372837 w 12193200"/>
              <a:gd name="connsiteY64" fmla="*/ 86570 h 3732790"/>
              <a:gd name="connsiteX65" fmla="*/ 7385975 w 12193200"/>
              <a:gd name="connsiteY65" fmla="*/ 86570 h 3732790"/>
              <a:gd name="connsiteX66" fmla="*/ 7385975 w 12193200"/>
              <a:gd name="connsiteY66" fmla="*/ 0 h 3732790"/>
              <a:gd name="connsiteX67" fmla="*/ 7395359 w 12193200"/>
              <a:gd name="connsiteY67" fmla="*/ 0 h 3732790"/>
              <a:gd name="connsiteX68" fmla="*/ 7395359 w 12193200"/>
              <a:gd name="connsiteY68" fmla="*/ 86570 h 3732790"/>
              <a:gd name="connsiteX69" fmla="*/ 7408496 w 12193200"/>
              <a:gd name="connsiteY69" fmla="*/ 86570 h 3732790"/>
              <a:gd name="connsiteX70" fmla="*/ 7408496 w 12193200"/>
              <a:gd name="connsiteY70" fmla="*/ 127974 h 3732790"/>
              <a:gd name="connsiteX71" fmla="*/ 7416004 w 12193200"/>
              <a:gd name="connsiteY71" fmla="*/ 127974 h 3732790"/>
              <a:gd name="connsiteX72" fmla="*/ 7416004 w 12193200"/>
              <a:gd name="connsiteY72" fmla="*/ 201370 h 3732790"/>
              <a:gd name="connsiteX73" fmla="*/ 7423511 w 12193200"/>
              <a:gd name="connsiteY73" fmla="*/ 201370 h 3732790"/>
              <a:gd name="connsiteX74" fmla="*/ 7423511 w 12193200"/>
              <a:gd name="connsiteY74" fmla="*/ 225836 h 3732790"/>
              <a:gd name="connsiteX75" fmla="*/ 7438526 w 12193200"/>
              <a:gd name="connsiteY75" fmla="*/ 225836 h 3732790"/>
              <a:gd name="connsiteX76" fmla="*/ 7438526 w 12193200"/>
              <a:gd name="connsiteY76" fmla="*/ 265357 h 3732790"/>
              <a:gd name="connsiteX77" fmla="*/ 7449786 w 12193200"/>
              <a:gd name="connsiteY77" fmla="*/ 265357 h 3732790"/>
              <a:gd name="connsiteX78" fmla="*/ 7449786 w 12193200"/>
              <a:gd name="connsiteY78" fmla="*/ 302996 h 3732790"/>
              <a:gd name="connsiteX79" fmla="*/ 7459171 w 12193200"/>
              <a:gd name="connsiteY79" fmla="*/ 302996 h 3732790"/>
              <a:gd name="connsiteX80" fmla="*/ 7459171 w 12193200"/>
              <a:gd name="connsiteY80" fmla="*/ 265357 h 3732790"/>
              <a:gd name="connsiteX81" fmla="*/ 7474185 w 12193200"/>
              <a:gd name="connsiteY81" fmla="*/ 265357 h 3732790"/>
              <a:gd name="connsiteX82" fmla="*/ 7474185 w 12193200"/>
              <a:gd name="connsiteY82" fmla="*/ 302996 h 3732790"/>
              <a:gd name="connsiteX83" fmla="*/ 7479816 w 12193200"/>
              <a:gd name="connsiteY83" fmla="*/ 302996 h 3732790"/>
              <a:gd name="connsiteX84" fmla="*/ 7479816 w 12193200"/>
              <a:gd name="connsiteY84" fmla="*/ 323698 h 3732790"/>
              <a:gd name="connsiteX85" fmla="*/ 7500461 w 12193200"/>
              <a:gd name="connsiteY85" fmla="*/ 323698 h 3732790"/>
              <a:gd name="connsiteX86" fmla="*/ 7500461 w 12193200"/>
              <a:gd name="connsiteY86" fmla="*/ 350045 h 3732790"/>
              <a:gd name="connsiteX87" fmla="*/ 7500461 w 12193200"/>
              <a:gd name="connsiteY87" fmla="*/ 366983 h 3732790"/>
              <a:gd name="connsiteX88" fmla="*/ 7500461 w 12193200"/>
              <a:gd name="connsiteY88" fmla="*/ 404622 h 3732790"/>
              <a:gd name="connsiteX89" fmla="*/ 7500461 w 12193200"/>
              <a:gd name="connsiteY89" fmla="*/ 425324 h 3732790"/>
              <a:gd name="connsiteX90" fmla="*/ 7500461 w 12193200"/>
              <a:gd name="connsiteY90" fmla="*/ 459199 h 3732790"/>
              <a:gd name="connsiteX91" fmla="*/ 7703157 w 12193200"/>
              <a:gd name="connsiteY91" fmla="*/ 459199 h 3732790"/>
              <a:gd name="connsiteX92" fmla="*/ 7703157 w 12193200"/>
              <a:gd name="connsiteY92" fmla="*/ 395213 h 3732790"/>
              <a:gd name="connsiteX93" fmla="*/ 7720048 w 12193200"/>
              <a:gd name="connsiteY93" fmla="*/ 395213 h 3732790"/>
              <a:gd name="connsiteX94" fmla="*/ 7720048 w 12193200"/>
              <a:gd name="connsiteY94" fmla="*/ 387685 h 3732790"/>
              <a:gd name="connsiteX95" fmla="*/ 7744447 w 12193200"/>
              <a:gd name="connsiteY95" fmla="*/ 387685 h 3732790"/>
              <a:gd name="connsiteX96" fmla="*/ 7744447 w 12193200"/>
              <a:gd name="connsiteY96" fmla="*/ 368865 h 3732790"/>
              <a:gd name="connsiteX97" fmla="*/ 7753831 w 12193200"/>
              <a:gd name="connsiteY97" fmla="*/ 368865 h 3732790"/>
              <a:gd name="connsiteX98" fmla="*/ 7753831 w 12193200"/>
              <a:gd name="connsiteY98" fmla="*/ 361337 h 3732790"/>
              <a:gd name="connsiteX99" fmla="*/ 7832657 w 12193200"/>
              <a:gd name="connsiteY99" fmla="*/ 361337 h 3732790"/>
              <a:gd name="connsiteX100" fmla="*/ 7832657 w 12193200"/>
              <a:gd name="connsiteY100" fmla="*/ 368865 h 3732790"/>
              <a:gd name="connsiteX101" fmla="*/ 7836411 w 12193200"/>
              <a:gd name="connsiteY101" fmla="*/ 368865 h 3732790"/>
              <a:gd name="connsiteX102" fmla="*/ 7836411 w 12193200"/>
              <a:gd name="connsiteY102" fmla="*/ 387685 h 3732790"/>
              <a:gd name="connsiteX103" fmla="*/ 7843918 w 12193200"/>
              <a:gd name="connsiteY103" fmla="*/ 387685 h 3732790"/>
              <a:gd name="connsiteX104" fmla="*/ 7843918 w 12193200"/>
              <a:gd name="connsiteY104" fmla="*/ 395213 h 3732790"/>
              <a:gd name="connsiteX105" fmla="*/ 7883332 w 12193200"/>
              <a:gd name="connsiteY105" fmla="*/ 395213 h 3732790"/>
              <a:gd name="connsiteX106" fmla="*/ 7883332 w 12193200"/>
              <a:gd name="connsiteY106" fmla="*/ 675626 h 3732790"/>
              <a:gd name="connsiteX107" fmla="*/ 7952774 w 12193200"/>
              <a:gd name="connsiteY107" fmla="*/ 675626 h 3732790"/>
              <a:gd name="connsiteX108" fmla="*/ 7952774 w 12193200"/>
              <a:gd name="connsiteY108" fmla="*/ 685035 h 3732790"/>
              <a:gd name="connsiteX109" fmla="*/ 7988433 w 12193200"/>
              <a:gd name="connsiteY109" fmla="*/ 685035 h 3732790"/>
              <a:gd name="connsiteX110" fmla="*/ 7988433 w 12193200"/>
              <a:gd name="connsiteY110" fmla="*/ 705737 h 3732790"/>
              <a:gd name="connsiteX111" fmla="*/ 7997818 w 12193200"/>
              <a:gd name="connsiteY111" fmla="*/ 705737 h 3732790"/>
              <a:gd name="connsiteX112" fmla="*/ 7997818 w 12193200"/>
              <a:gd name="connsiteY112" fmla="*/ 724557 h 3732790"/>
              <a:gd name="connsiteX113" fmla="*/ 8012832 w 12193200"/>
              <a:gd name="connsiteY113" fmla="*/ 724557 h 3732790"/>
              <a:gd name="connsiteX114" fmla="*/ 8012832 w 12193200"/>
              <a:gd name="connsiteY114" fmla="*/ 1102832 h 3732790"/>
              <a:gd name="connsiteX115" fmla="*/ 8031600 w 12193200"/>
              <a:gd name="connsiteY115" fmla="*/ 1102832 h 3732790"/>
              <a:gd name="connsiteX116" fmla="*/ 8031600 w 12193200"/>
              <a:gd name="connsiteY116" fmla="*/ 940983 h 3732790"/>
              <a:gd name="connsiteX117" fmla="*/ 8040984 w 12193200"/>
              <a:gd name="connsiteY117" fmla="*/ 940983 h 3732790"/>
              <a:gd name="connsiteX118" fmla="*/ 8040984 w 12193200"/>
              <a:gd name="connsiteY118" fmla="*/ 833711 h 3732790"/>
              <a:gd name="connsiteX119" fmla="*/ 8044738 w 12193200"/>
              <a:gd name="connsiteY119" fmla="*/ 833711 h 3732790"/>
              <a:gd name="connsiteX120" fmla="*/ 8044738 w 12193200"/>
              <a:gd name="connsiteY120" fmla="*/ 668098 h 3732790"/>
              <a:gd name="connsiteX121" fmla="*/ 8099166 w 12193200"/>
              <a:gd name="connsiteY121" fmla="*/ 668098 h 3732790"/>
              <a:gd name="connsiteX122" fmla="*/ 8099166 w 12193200"/>
              <a:gd name="connsiteY122" fmla="*/ 658688 h 3732790"/>
              <a:gd name="connsiteX123" fmla="*/ 8123564 w 12193200"/>
              <a:gd name="connsiteY123" fmla="*/ 658688 h 3732790"/>
              <a:gd name="connsiteX124" fmla="*/ 8123564 w 12193200"/>
              <a:gd name="connsiteY124" fmla="*/ 668098 h 3732790"/>
              <a:gd name="connsiteX125" fmla="*/ 8127318 w 12193200"/>
              <a:gd name="connsiteY125" fmla="*/ 668098 h 3732790"/>
              <a:gd name="connsiteX126" fmla="*/ 8127318 w 12193200"/>
              <a:gd name="connsiteY126" fmla="*/ 624812 h 3732790"/>
              <a:gd name="connsiteX127" fmla="*/ 8140456 w 12193200"/>
              <a:gd name="connsiteY127" fmla="*/ 624812 h 3732790"/>
              <a:gd name="connsiteX128" fmla="*/ 8140456 w 12193200"/>
              <a:gd name="connsiteY128" fmla="*/ 668098 h 3732790"/>
              <a:gd name="connsiteX129" fmla="*/ 8223036 w 12193200"/>
              <a:gd name="connsiteY129" fmla="*/ 668098 h 3732790"/>
              <a:gd name="connsiteX130" fmla="*/ 8223036 w 12193200"/>
              <a:gd name="connsiteY130" fmla="*/ 833711 h 3732790"/>
              <a:gd name="connsiteX131" fmla="*/ 8226789 w 12193200"/>
              <a:gd name="connsiteY131" fmla="*/ 833711 h 3732790"/>
              <a:gd name="connsiteX132" fmla="*/ 8226789 w 12193200"/>
              <a:gd name="connsiteY132" fmla="*/ 863822 h 3732790"/>
              <a:gd name="connsiteX133" fmla="*/ 8238050 w 12193200"/>
              <a:gd name="connsiteY133" fmla="*/ 863822 h 3732790"/>
              <a:gd name="connsiteX134" fmla="*/ 8238050 w 12193200"/>
              <a:gd name="connsiteY134" fmla="*/ 880760 h 3732790"/>
              <a:gd name="connsiteX135" fmla="*/ 8269956 w 12193200"/>
              <a:gd name="connsiteY135" fmla="*/ 880760 h 3732790"/>
              <a:gd name="connsiteX136" fmla="*/ 8269956 w 12193200"/>
              <a:gd name="connsiteY136" fmla="*/ 745258 h 3732790"/>
              <a:gd name="connsiteX137" fmla="*/ 8290601 w 12193200"/>
              <a:gd name="connsiteY137" fmla="*/ 745258 h 3732790"/>
              <a:gd name="connsiteX138" fmla="*/ 8290601 w 12193200"/>
              <a:gd name="connsiteY138" fmla="*/ 715147 h 3732790"/>
              <a:gd name="connsiteX139" fmla="*/ 8322507 w 12193200"/>
              <a:gd name="connsiteY139" fmla="*/ 715147 h 3732790"/>
              <a:gd name="connsiteX140" fmla="*/ 8322507 w 12193200"/>
              <a:gd name="connsiteY140" fmla="*/ 647396 h 3732790"/>
              <a:gd name="connsiteX141" fmla="*/ 8395703 w 12193200"/>
              <a:gd name="connsiteY141" fmla="*/ 647396 h 3732790"/>
              <a:gd name="connsiteX142" fmla="*/ 8395703 w 12193200"/>
              <a:gd name="connsiteY142" fmla="*/ 636104 h 3732790"/>
              <a:gd name="connsiteX143" fmla="*/ 8420102 w 12193200"/>
              <a:gd name="connsiteY143" fmla="*/ 636104 h 3732790"/>
              <a:gd name="connsiteX144" fmla="*/ 8420102 w 12193200"/>
              <a:gd name="connsiteY144" fmla="*/ 647396 h 3732790"/>
              <a:gd name="connsiteX145" fmla="*/ 8448254 w 12193200"/>
              <a:gd name="connsiteY145" fmla="*/ 647396 h 3732790"/>
              <a:gd name="connsiteX146" fmla="*/ 8448254 w 12193200"/>
              <a:gd name="connsiteY146" fmla="*/ 624812 h 3732790"/>
              <a:gd name="connsiteX147" fmla="*/ 8470776 w 12193200"/>
              <a:gd name="connsiteY147" fmla="*/ 624812 h 3732790"/>
              <a:gd name="connsiteX148" fmla="*/ 8470776 w 12193200"/>
              <a:gd name="connsiteY148" fmla="*/ 647396 h 3732790"/>
              <a:gd name="connsiteX149" fmla="*/ 8562740 w 12193200"/>
              <a:gd name="connsiteY149" fmla="*/ 647396 h 3732790"/>
              <a:gd name="connsiteX150" fmla="*/ 8562740 w 12193200"/>
              <a:gd name="connsiteY150" fmla="*/ 715147 h 3732790"/>
              <a:gd name="connsiteX151" fmla="*/ 8562740 w 12193200"/>
              <a:gd name="connsiteY151" fmla="*/ 745258 h 3732790"/>
              <a:gd name="connsiteX152" fmla="*/ 8562740 w 12193200"/>
              <a:gd name="connsiteY152" fmla="*/ 954156 h 3732790"/>
              <a:gd name="connsiteX153" fmla="*/ 8589015 w 12193200"/>
              <a:gd name="connsiteY153" fmla="*/ 954156 h 3732790"/>
              <a:gd name="connsiteX154" fmla="*/ 8589015 w 12193200"/>
              <a:gd name="connsiteY154" fmla="*/ 933455 h 3732790"/>
              <a:gd name="connsiteX155" fmla="*/ 8596522 w 12193200"/>
              <a:gd name="connsiteY155" fmla="*/ 933455 h 3732790"/>
              <a:gd name="connsiteX156" fmla="*/ 8596522 w 12193200"/>
              <a:gd name="connsiteY156" fmla="*/ 916517 h 3732790"/>
              <a:gd name="connsiteX157" fmla="*/ 8620921 w 12193200"/>
              <a:gd name="connsiteY157" fmla="*/ 916517 h 3732790"/>
              <a:gd name="connsiteX158" fmla="*/ 8620921 w 12193200"/>
              <a:gd name="connsiteY158" fmla="*/ 933455 h 3732790"/>
              <a:gd name="connsiteX159" fmla="*/ 8626552 w 12193200"/>
              <a:gd name="connsiteY159" fmla="*/ 933455 h 3732790"/>
              <a:gd name="connsiteX160" fmla="*/ 8626552 w 12193200"/>
              <a:gd name="connsiteY160" fmla="*/ 856294 h 3732790"/>
              <a:gd name="connsiteX161" fmla="*/ 8647196 w 12193200"/>
              <a:gd name="connsiteY161" fmla="*/ 856294 h 3732790"/>
              <a:gd name="connsiteX162" fmla="*/ 8647196 w 12193200"/>
              <a:gd name="connsiteY162" fmla="*/ 833711 h 3732790"/>
              <a:gd name="connsiteX163" fmla="*/ 8669718 w 12193200"/>
              <a:gd name="connsiteY163" fmla="*/ 833711 h 3732790"/>
              <a:gd name="connsiteX164" fmla="*/ 8669718 w 12193200"/>
              <a:gd name="connsiteY164" fmla="*/ 846884 h 3732790"/>
              <a:gd name="connsiteX165" fmla="*/ 8688486 w 12193200"/>
              <a:gd name="connsiteY165" fmla="*/ 846884 h 3732790"/>
              <a:gd name="connsiteX166" fmla="*/ 8688486 w 12193200"/>
              <a:gd name="connsiteY166" fmla="*/ 833711 h 3732790"/>
              <a:gd name="connsiteX167" fmla="*/ 8699748 w 12193200"/>
              <a:gd name="connsiteY167" fmla="*/ 833711 h 3732790"/>
              <a:gd name="connsiteX168" fmla="*/ 8699748 w 12193200"/>
              <a:gd name="connsiteY168" fmla="*/ 692563 h 3732790"/>
              <a:gd name="connsiteX169" fmla="*/ 8716639 w 12193200"/>
              <a:gd name="connsiteY169" fmla="*/ 692563 h 3732790"/>
              <a:gd name="connsiteX170" fmla="*/ 8716639 w 12193200"/>
              <a:gd name="connsiteY170" fmla="*/ 683153 h 3732790"/>
              <a:gd name="connsiteX171" fmla="*/ 8827371 w 12193200"/>
              <a:gd name="connsiteY171" fmla="*/ 683153 h 3732790"/>
              <a:gd name="connsiteX172" fmla="*/ 8827371 w 12193200"/>
              <a:gd name="connsiteY172" fmla="*/ 692563 h 3732790"/>
              <a:gd name="connsiteX173" fmla="*/ 8849893 w 12193200"/>
              <a:gd name="connsiteY173" fmla="*/ 692563 h 3732790"/>
              <a:gd name="connsiteX174" fmla="*/ 8849893 w 12193200"/>
              <a:gd name="connsiteY174" fmla="*/ 675626 h 3732790"/>
              <a:gd name="connsiteX175" fmla="*/ 8864908 w 12193200"/>
              <a:gd name="connsiteY175" fmla="*/ 675626 h 3732790"/>
              <a:gd name="connsiteX176" fmla="*/ 8864908 w 12193200"/>
              <a:gd name="connsiteY176" fmla="*/ 692563 h 3732790"/>
              <a:gd name="connsiteX177" fmla="*/ 8889306 w 12193200"/>
              <a:gd name="connsiteY177" fmla="*/ 692563 h 3732790"/>
              <a:gd name="connsiteX178" fmla="*/ 8889306 w 12193200"/>
              <a:gd name="connsiteY178" fmla="*/ 807363 h 3732790"/>
              <a:gd name="connsiteX179" fmla="*/ 8906198 w 12193200"/>
              <a:gd name="connsiteY179" fmla="*/ 807363 h 3732790"/>
              <a:gd name="connsiteX180" fmla="*/ 8906198 w 12193200"/>
              <a:gd name="connsiteY180" fmla="*/ 833711 h 3732790"/>
              <a:gd name="connsiteX181" fmla="*/ 8936226 w 12193200"/>
              <a:gd name="connsiteY181" fmla="*/ 833711 h 3732790"/>
              <a:gd name="connsiteX182" fmla="*/ 8936226 w 12193200"/>
              <a:gd name="connsiteY182" fmla="*/ 850648 h 3732790"/>
              <a:gd name="connsiteX183" fmla="*/ 8979394 w 12193200"/>
              <a:gd name="connsiteY183" fmla="*/ 850648 h 3732790"/>
              <a:gd name="connsiteX184" fmla="*/ 8979394 w 12193200"/>
              <a:gd name="connsiteY184" fmla="*/ 668098 h 3732790"/>
              <a:gd name="connsiteX185" fmla="*/ 9039452 w 12193200"/>
              <a:gd name="connsiteY185" fmla="*/ 668098 h 3732790"/>
              <a:gd name="connsiteX186" fmla="*/ 9039452 w 12193200"/>
              <a:gd name="connsiteY186" fmla="*/ 653042 h 3732790"/>
              <a:gd name="connsiteX187" fmla="*/ 9123908 w 12193200"/>
              <a:gd name="connsiteY187" fmla="*/ 653042 h 3732790"/>
              <a:gd name="connsiteX188" fmla="*/ 9123908 w 12193200"/>
              <a:gd name="connsiteY188" fmla="*/ 521304 h 3732790"/>
              <a:gd name="connsiteX189" fmla="*/ 9163322 w 12193200"/>
              <a:gd name="connsiteY189" fmla="*/ 521304 h 3732790"/>
              <a:gd name="connsiteX190" fmla="*/ 9163322 w 12193200"/>
              <a:gd name="connsiteY190" fmla="*/ 476137 h 3732790"/>
              <a:gd name="connsiteX191" fmla="*/ 9193350 w 12193200"/>
              <a:gd name="connsiteY191" fmla="*/ 476137 h 3732790"/>
              <a:gd name="connsiteX192" fmla="*/ 9193350 w 12193200"/>
              <a:gd name="connsiteY192" fmla="*/ 451672 h 3732790"/>
              <a:gd name="connsiteX193" fmla="*/ 9206488 w 12193200"/>
              <a:gd name="connsiteY193" fmla="*/ 451672 h 3732790"/>
              <a:gd name="connsiteX194" fmla="*/ 9206488 w 12193200"/>
              <a:gd name="connsiteY194" fmla="*/ 438498 h 3732790"/>
              <a:gd name="connsiteX195" fmla="*/ 9217750 w 12193200"/>
              <a:gd name="connsiteY195" fmla="*/ 438498 h 3732790"/>
              <a:gd name="connsiteX196" fmla="*/ 9217750 w 12193200"/>
              <a:gd name="connsiteY196" fmla="*/ 419678 h 3732790"/>
              <a:gd name="connsiteX197" fmla="*/ 9232764 w 12193200"/>
              <a:gd name="connsiteY197" fmla="*/ 419678 h 3732790"/>
              <a:gd name="connsiteX198" fmla="*/ 9232764 w 12193200"/>
              <a:gd name="connsiteY198" fmla="*/ 397095 h 3732790"/>
              <a:gd name="connsiteX199" fmla="*/ 9244025 w 12193200"/>
              <a:gd name="connsiteY199" fmla="*/ 397095 h 3732790"/>
              <a:gd name="connsiteX200" fmla="*/ 9244025 w 12193200"/>
              <a:gd name="connsiteY200" fmla="*/ 312406 h 3732790"/>
              <a:gd name="connsiteX201" fmla="*/ 9247778 w 12193200"/>
              <a:gd name="connsiteY201" fmla="*/ 312406 h 3732790"/>
              <a:gd name="connsiteX202" fmla="*/ 9247778 w 12193200"/>
              <a:gd name="connsiteY202" fmla="*/ 397095 h 3732790"/>
              <a:gd name="connsiteX203" fmla="*/ 9275931 w 12193200"/>
              <a:gd name="connsiteY203" fmla="*/ 397095 h 3732790"/>
              <a:gd name="connsiteX204" fmla="*/ 9275931 w 12193200"/>
              <a:gd name="connsiteY204" fmla="*/ 419678 h 3732790"/>
              <a:gd name="connsiteX205" fmla="*/ 9300330 w 12193200"/>
              <a:gd name="connsiteY205" fmla="*/ 419678 h 3732790"/>
              <a:gd name="connsiteX206" fmla="*/ 9300330 w 12193200"/>
              <a:gd name="connsiteY206" fmla="*/ 438498 h 3732790"/>
              <a:gd name="connsiteX207" fmla="*/ 9324728 w 12193200"/>
              <a:gd name="connsiteY207" fmla="*/ 438498 h 3732790"/>
              <a:gd name="connsiteX208" fmla="*/ 9324728 w 12193200"/>
              <a:gd name="connsiteY208" fmla="*/ 451672 h 3732790"/>
              <a:gd name="connsiteX209" fmla="*/ 9337866 w 12193200"/>
              <a:gd name="connsiteY209" fmla="*/ 451672 h 3732790"/>
              <a:gd name="connsiteX210" fmla="*/ 9337866 w 12193200"/>
              <a:gd name="connsiteY210" fmla="*/ 476137 h 3732790"/>
              <a:gd name="connsiteX211" fmla="*/ 9351004 w 12193200"/>
              <a:gd name="connsiteY211" fmla="*/ 476137 h 3732790"/>
              <a:gd name="connsiteX212" fmla="*/ 9351004 w 12193200"/>
              <a:gd name="connsiteY212" fmla="*/ 410268 h 3732790"/>
              <a:gd name="connsiteX213" fmla="*/ 9396047 w 12193200"/>
              <a:gd name="connsiteY213" fmla="*/ 410268 h 3732790"/>
              <a:gd name="connsiteX214" fmla="*/ 9396047 w 12193200"/>
              <a:gd name="connsiteY214" fmla="*/ 344400 h 3732790"/>
              <a:gd name="connsiteX215" fmla="*/ 9420446 w 12193200"/>
              <a:gd name="connsiteY215" fmla="*/ 344400 h 3732790"/>
              <a:gd name="connsiteX216" fmla="*/ 9420446 w 12193200"/>
              <a:gd name="connsiteY216" fmla="*/ 333108 h 3732790"/>
              <a:gd name="connsiteX217" fmla="*/ 9499272 w 12193200"/>
              <a:gd name="connsiteY217" fmla="*/ 333108 h 3732790"/>
              <a:gd name="connsiteX218" fmla="*/ 9499272 w 12193200"/>
              <a:gd name="connsiteY218" fmla="*/ 227718 h 3732790"/>
              <a:gd name="connsiteX219" fmla="*/ 9510533 w 12193200"/>
              <a:gd name="connsiteY219" fmla="*/ 227718 h 3732790"/>
              <a:gd name="connsiteX220" fmla="*/ 9510533 w 12193200"/>
              <a:gd name="connsiteY220" fmla="*/ 333108 h 3732790"/>
              <a:gd name="connsiteX221" fmla="*/ 9510533 w 12193200"/>
              <a:gd name="connsiteY221" fmla="*/ 344400 h 3732790"/>
              <a:gd name="connsiteX222" fmla="*/ 9510533 w 12193200"/>
              <a:gd name="connsiteY222" fmla="*/ 410268 h 3732790"/>
              <a:gd name="connsiteX223" fmla="*/ 9510533 w 12193200"/>
              <a:gd name="connsiteY223" fmla="*/ 521304 h 3732790"/>
              <a:gd name="connsiteX224" fmla="*/ 9527424 w 12193200"/>
              <a:gd name="connsiteY224" fmla="*/ 521304 h 3732790"/>
              <a:gd name="connsiteX225" fmla="*/ 9527424 w 12193200"/>
              <a:gd name="connsiteY225" fmla="*/ 568353 h 3732790"/>
              <a:gd name="connsiteX226" fmla="*/ 9574345 w 12193200"/>
              <a:gd name="connsiteY226" fmla="*/ 568353 h 3732790"/>
              <a:gd name="connsiteX227" fmla="*/ 9574345 w 12193200"/>
              <a:gd name="connsiteY227" fmla="*/ 607875 h 3732790"/>
              <a:gd name="connsiteX228" fmla="*/ 9593113 w 12193200"/>
              <a:gd name="connsiteY228" fmla="*/ 607875 h 3732790"/>
              <a:gd name="connsiteX229" fmla="*/ 9593113 w 12193200"/>
              <a:gd name="connsiteY229" fmla="*/ 668098 h 3732790"/>
              <a:gd name="connsiteX230" fmla="*/ 9598744 w 12193200"/>
              <a:gd name="connsiteY230" fmla="*/ 668098 h 3732790"/>
              <a:gd name="connsiteX231" fmla="*/ 9598744 w 12193200"/>
              <a:gd name="connsiteY231" fmla="*/ 925927 h 3732790"/>
              <a:gd name="connsiteX232" fmla="*/ 9611881 w 12193200"/>
              <a:gd name="connsiteY232" fmla="*/ 925927 h 3732790"/>
              <a:gd name="connsiteX233" fmla="*/ 9611881 w 12193200"/>
              <a:gd name="connsiteY233" fmla="*/ 771606 h 3732790"/>
              <a:gd name="connsiteX234" fmla="*/ 9668186 w 12193200"/>
              <a:gd name="connsiteY234" fmla="*/ 771606 h 3732790"/>
              <a:gd name="connsiteX235" fmla="*/ 9668186 w 12193200"/>
              <a:gd name="connsiteY235" fmla="*/ 867586 h 3732790"/>
              <a:gd name="connsiteX236" fmla="*/ 9685077 w 12193200"/>
              <a:gd name="connsiteY236" fmla="*/ 867586 h 3732790"/>
              <a:gd name="connsiteX237" fmla="*/ 9685077 w 12193200"/>
              <a:gd name="connsiteY237" fmla="*/ 925927 h 3732790"/>
              <a:gd name="connsiteX238" fmla="*/ 9737628 w 12193200"/>
              <a:gd name="connsiteY238" fmla="*/ 925927 h 3732790"/>
              <a:gd name="connsiteX239" fmla="*/ 9737628 w 12193200"/>
              <a:gd name="connsiteY239" fmla="*/ 940983 h 3732790"/>
              <a:gd name="connsiteX240" fmla="*/ 9775165 w 12193200"/>
              <a:gd name="connsiteY240" fmla="*/ 940983 h 3732790"/>
              <a:gd name="connsiteX241" fmla="*/ 9775165 w 12193200"/>
              <a:gd name="connsiteY241" fmla="*/ 929691 h 3732790"/>
              <a:gd name="connsiteX242" fmla="*/ 9801440 w 12193200"/>
              <a:gd name="connsiteY242" fmla="*/ 929691 h 3732790"/>
              <a:gd name="connsiteX243" fmla="*/ 9801440 w 12193200"/>
              <a:gd name="connsiteY243" fmla="*/ 724557 h 3732790"/>
              <a:gd name="connsiteX244" fmla="*/ 9812701 w 12193200"/>
              <a:gd name="connsiteY244" fmla="*/ 724557 h 3732790"/>
              <a:gd name="connsiteX245" fmla="*/ 9812701 w 12193200"/>
              <a:gd name="connsiteY245" fmla="*/ 694445 h 3732790"/>
              <a:gd name="connsiteX246" fmla="*/ 9820208 w 12193200"/>
              <a:gd name="connsiteY246" fmla="*/ 694445 h 3732790"/>
              <a:gd name="connsiteX247" fmla="*/ 9820208 w 12193200"/>
              <a:gd name="connsiteY247" fmla="*/ 683153 h 3732790"/>
              <a:gd name="connsiteX248" fmla="*/ 9827715 w 12193200"/>
              <a:gd name="connsiteY248" fmla="*/ 683153 h 3732790"/>
              <a:gd name="connsiteX249" fmla="*/ 9827715 w 12193200"/>
              <a:gd name="connsiteY249" fmla="*/ 664334 h 3732790"/>
              <a:gd name="connsiteX250" fmla="*/ 9865252 w 12193200"/>
              <a:gd name="connsiteY250" fmla="*/ 664334 h 3732790"/>
              <a:gd name="connsiteX251" fmla="*/ 9865252 w 12193200"/>
              <a:gd name="connsiteY251" fmla="*/ 683153 h 3732790"/>
              <a:gd name="connsiteX252" fmla="*/ 9889650 w 12193200"/>
              <a:gd name="connsiteY252" fmla="*/ 683153 h 3732790"/>
              <a:gd name="connsiteX253" fmla="*/ 9889650 w 12193200"/>
              <a:gd name="connsiteY253" fmla="*/ 694445 h 3732790"/>
              <a:gd name="connsiteX254" fmla="*/ 9908419 w 12193200"/>
              <a:gd name="connsiteY254" fmla="*/ 694445 h 3732790"/>
              <a:gd name="connsiteX255" fmla="*/ 9908419 w 12193200"/>
              <a:gd name="connsiteY255" fmla="*/ 724557 h 3732790"/>
              <a:gd name="connsiteX256" fmla="*/ 9927187 w 12193200"/>
              <a:gd name="connsiteY256" fmla="*/ 724557 h 3732790"/>
              <a:gd name="connsiteX257" fmla="*/ 9927187 w 12193200"/>
              <a:gd name="connsiteY257" fmla="*/ 854412 h 3732790"/>
              <a:gd name="connsiteX258" fmla="*/ 9959093 w 12193200"/>
              <a:gd name="connsiteY258" fmla="*/ 854412 h 3732790"/>
              <a:gd name="connsiteX259" fmla="*/ 9959093 w 12193200"/>
              <a:gd name="connsiteY259" fmla="*/ 867586 h 3732790"/>
              <a:gd name="connsiteX260" fmla="*/ 9985368 w 12193200"/>
              <a:gd name="connsiteY260" fmla="*/ 867586 h 3732790"/>
              <a:gd name="connsiteX261" fmla="*/ 9985368 w 12193200"/>
              <a:gd name="connsiteY261" fmla="*/ 886406 h 3732790"/>
              <a:gd name="connsiteX262" fmla="*/ 10022905 w 12193200"/>
              <a:gd name="connsiteY262" fmla="*/ 886406 h 3732790"/>
              <a:gd name="connsiteX263" fmla="*/ 10022905 w 12193200"/>
              <a:gd name="connsiteY263" fmla="*/ 950393 h 3732790"/>
              <a:gd name="connsiteX264" fmla="*/ 10099854 w 12193200"/>
              <a:gd name="connsiteY264" fmla="*/ 950393 h 3732790"/>
              <a:gd name="connsiteX265" fmla="*/ 10099854 w 12193200"/>
              <a:gd name="connsiteY265" fmla="*/ 937219 h 3732790"/>
              <a:gd name="connsiteX266" fmla="*/ 10120499 w 12193200"/>
              <a:gd name="connsiteY266" fmla="*/ 937219 h 3732790"/>
              <a:gd name="connsiteX267" fmla="*/ 10120499 w 12193200"/>
              <a:gd name="connsiteY267" fmla="*/ 920281 h 3732790"/>
              <a:gd name="connsiteX268" fmla="*/ 10139267 w 12193200"/>
              <a:gd name="connsiteY268" fmla="*/ 920281 h 3732790"/>
              <a:gd name="connsiteX269" fmla="*/ 10139267 w 12193200"/>
              <a:gd name="connsiteY269" fmla="*/ 907107 h 3732790"/>
              <a:gd name="connsiteX270" fmla="*/ 10197449 w 12193200"/>
              <a:gd name="connsiteY270" fmla="*/ 907107 h 3732790"/>
              <a:gd name="connsiteX271" fmla="*/ 10197449 w 12193200"/>
              <a:gd name="connsiteY271" fmla="*/ 893934 h 3732790"/>
              <a:gd name="connsiteX272" fmla="*/ 10362609 w 12193200"/>
              <a:gd name="connsiteY272" fmla="*/ 893934 h 3732790"/>
              <a:gd name="connsiteX273" fmla="*/ 10362609 w 12193200"/>
              <a:gd name="connsiteY273" fmla="*/ 867586 h 3732790"/>
              <a:gd name="connsiteX274" fmla="*/ 10458327 w 12193200"/>
              <a:gd name="connsiteY274" fmla="*/ 867586 h 3732790"/>
              <a:gd name="connsiteX275" fmla="*/ 10458327 w 12193200"/>
              <a:gd name="connsiteY275" fmla="*/ 856294 h 3732790"/>
              <a:gd name="connsiteX276" fmla="*/ 10512754 w 12193200"/>
              <a:gd name="connsiteY276" fmla="*/ 856294 h 3732790"/>
              <a:gd name="connsiteX277" fmla="*/ 10512754 w 12193200"/>
              <a:gd name="connsiteY277" fmla="*/ 843120 h 3732790"/>
              <a:gd name="connsiteX278" fmla="*/ 10552167 w 12193200"/>
              <a:gd name="connsiteY278" fmla="*/ 843120 h 3732790"/>
              <a:gd name="connsiteX279" fmla="*/ 10552167 w 12193200"/>
              <a:gd name="connsiteY279" fmla="*/ 856294 h 3732790"/>
              <a:gd name="connsiteX280" fmla="*/ 10552167 w 12193200"/>
              <a:gd name="connsiteY280" fmla="*/ 867586 h 3732790"/>
              <a:gd name="connsiteX281" fmla="*/ 10561552 w 12193200"/>
              <a:gd name="connsiteY281" fmla="*/ 867586 h 3732790"/>
              <a:gd name="connsiteX282" fmla="*/ 10561552 w 12193200"/>
              <a:gd name="connsiteY282" fmla="*/ 826183 h 3732790"/>
              <a:gd name="connsiteX283" fmla="*/ 10672284 w 12193200"/>
              <a:gd name="connsiteY283" fmla="*/ 826183 h 3732790"/>
              <a:gd name="connsiteX284" fmla="*/ 10672284 w 12193200"/>
              <a:gd name="connsiteY284" fmla="*/ 865704 h 3732790"/>
              <a:gd name="connsiteX285" fmla="*/ 10676037 w 12193200"/>
              <a:gd name="connsiteY285" fmla="*/ 865704 h 3732790"/>
              <a:gd name="connsiteX286" fmla="*/ 10676037 w 12193200"/>
              <a:gd name="connsiteY286" fmla="*/ 873232 h 3732790"/>
              <a:gd name="connsiteX287" fmla="*/ 10732342 w 12193200"/>
              <a:gd name="connsiteY287" fmla="*/ 873232 h 3732790"/>
              <a:gd name="connsiteX288" fmla="*/ 10732342 w 12193200"/>
              <a:gd name="connsiteY288" fmla="*/ 892052 h 3732790"/>
              <a:gd name="connsiteX289" fmla="*/ 10743603 w 12193200"/>
              <a:gd name="connsiteY289" fmla="*/ 892052 h 3732790"/>
              <a:gd name="connsiteX290" fmla="*/ 10743603 w 12193200"/>
              <a:gd name="connsiteY290" fmla="*/ 910871 h 3732790"/>
              <a:gd name="connsiteX291" fmla="*/ 10798031 w 12193200"/>
              <a:gd name="connsiteY291" fmla="*/ 910871 h 3732790"/>
              <a:gd name="connsiteX292" fmla="*/ 10798031 w 12193200"/>
              <a:gd name="connsiteY292" fmla="*/ 944747 h 3732790"/>
              <a:gd name="connsiteX293" fmla="*/ 10811168 w 12193200"/>
              <a:gd name="connsiteY293" fmla="*/ 944747 h 3732790"/>
              <a:gd name="connsiteX294" fmla="*/ 10811168 w 12193200"/>
              <a:gd name="connsiteY294" fmla="*/ 957920 h 3732790"/>
              <a:gd name="connsiteX295" fmla="*/ 10843074 w 12193200"/>
              <a:gd name="connsiteY295" fmla="*/ 957920 h 3732790"/>
              <a:gd name="connsiteX296" fmla="*/ 10843074 w 12193200"/>
              <a:gd name="connsiteY296" fmla="*/ 965448 h 3732790"/>
              <a:gd name="connsiteX297" fmla="*/ 10899379 w 12193200"/>
              <a:gd name="connsiteY297" fmla="*/ 965448 h 3732790"/>
              <a:gd name="connsiteX298" fmla="*/ 10899379 w 12193200"/>
              <a:gd name="connsiteY298" fmla="*/ 1102832 h 3732790"/>
              <a:gd name="connsiteX299" fmla="*/ 11011988 w 12193200"/>
              <a:gd name="connsiteY299" fmla="*/ 1102832 h 3732790"/>
              <a:gd name="connsiteX300" fmla="*/ 11011988 w 12193200"/>
              <a:gd name="connsiteY300" fmla="*/ 1404725 h 3732790"/>
              <a:gd name="connsiteX301" fmla="*/ 11011988 w 12193200"/>
              <a:gd name="connsiteY301" fmla="*/ 1474928 h 3732790"/>
              <a:gd name="connsiteX302" fmla="*/ 12193200 w 12193200"/>
              <a:gd name="connsiteY302" fmla="*/ 1474928 h 3732790"/>
              <a:gd name="connsiteX303" fmla="*/ 12193200 w 12193200"/>
              <a:gd name="connsiteY303" fmla="*/ 1816678 h 3732790"/>
              <a:gd name="connsiteX304" fmla="*/ 12193200 w 12193200"/>
              <a:gd name="connsiteY304" fmla="*/ 3732790 h 3732790"/>
              <a:gd name="connsiteX305" fmla="*/ 0 w 12193200"/>
              <a:gd name="connsiteY305" fmla="*/ 3732790 h 3732790"/>
              <a:gd name="connsiteX306" fmla="*/ 0 w 12193200"/>
              <a:gd name="connsiteY306" fmla="*/ 1816678 h 3732790"/>
              <a:gd name="connsiteX307" fmla="*/ 0 w 12193200"/>
              <a:gd name="connsiteY307" fmla="*/ 1474928 h 3732790"/>
              <a:gd name="connsiteX308" fmla="*/ 1181212 w 12193200"/>
              <a:gd name="connsiteY308" fmla="*/ 1474928 h 3732790"/>
              <a:gd name="connsiteX309" fmla="*/ 1181212 w 12193200"/>
              <a:gd name="connsiteY309" fmla="*/ 1455589 h 3732790"/>
              <a:gd name="connsiteX310" fmla="*/ 1181212 w 12193200"/>
              <a:gd name="connsiteY310" fmla="*/ 1110360 h 3732790"/>
              <a:gd name="connsiteX311" fmla="*/ 1226256 w 12193200"/>
              <a:gd name="connsiteY311" fmla="*/ 1110360 h 3732790"/>
              <a:gd name="connsiteX312" fmla="*/ 1226256 w 12193200"/>
              <a:gd name="connsiteY312" fmla="*/ 1093422 h 3732790"/>
              <a:gd name="connsiteX313" fmla="*/ 1301329 w 12193200"/>
              <a:gd name="connsiteY313" fmla="*/ 1093422 h 3732790"/>
              <a:gd name="connsiteX314" fmla="*/ 1301329 w 12193200"/>
              <a:gd name="connsiteY314" fmla="*/ 1067074 h 3732790"/>
              <a:gd name="connsiteX315" fmla="*/ 1308836 w 12193200"/>
              <a:gd name="connsiteY315" fmla="*/ 1067074 h 3732790"/>
              <a:gd name="connsiteX316" fmla="*/ 1308836 w 12193200"/>
              <a:gd name="connsiteY316" fmla="*/ 1053901 h 3732790"/>
              <a:gd name="connsiteX317" fmla="*/ 1325727 w 12193200"/>
              <a:gd name="connsiteY317" fmla="*/ 1053901 h 3732790"/>
              <a:gd name="connsiteX318" fmla="*/ 1325727 w 12193200"/>
              <a:gd name="connsiteY318" fmla="*/ 1042609 h 3732790"/>
              <a:gd name="connsiteX319" fmla="*/ 1368894 w 12193200"/>
              <a:gd name="connsiteY319" fmla="*/ 1042609 h 3732790"/>
              <a:gd name="connsiteX320" fmla="*/ 1368894 w 12193200"/>
              <a:gd name="connsiteY320" fmla="*/ 1053901 h 3732790"/>
              <a:gd name="connsiteX321" fmla="*/ 1380155 w 12193200"/>
              <a:gd name="connsiteY321" fmla="*/ 1053901 h 3732790"/>
              <a:gd name="connsiteX322" fmla="*/ 1380155 w 12193200"/>
              <a:gd name="connsiteY322" fmla="*/ 1067074 h 3732790"/>
              <a:gd name="connsiteX323" fmla="*/ 1387662 w 12193200"/>
              <a:gd name="connsiteY323" fmla="*/ 1067074 h 3732790"/>
              <a:gd name="connsiteX324" fmla="*/ 1387662 w 12193200"/>
              <a:gd name="connsiteY324" fmla="*/ 1110360 h 3732790"/>
              <a:gd name="connsiteX325" fmla="*/ 1398923 w 12193200"/>
              <a:gd name="connsiteY325" fmla="*/ 1110360 h 3732790"/>
              <a:gd name="connsiteX326" fmla="*/ 1398923 w 12193200"/>
              <a:gd name="connsiteY326" fmla="*/ 1050137 h 3732790"/>
              <a:gd name="connsiteX327" fmla="*/ 1408307 w 12193200"/>
              <a:gd name="connsiteY327" fmla="*/ 1050137 h 3732790"/>
              <a:gd name="connsiteX328" fmla="*/ 1408307 w 12193200"/>
              <a:gd name="connsiteY328" fmla="*/ 1040727 h 3732790"/>
              <a:gd name="connsiteX329" fmla="*/ 1434583 w 12193200"/>
              <a:gd name="connsiteY329" fmla="*/ 1040727 h 3732790"/>
              <a:gd name="connsiteX330" fmla="*/ 1434583 w 12193200"/>
              <a:gd name="connsiteY330" fmla="*/ 1035081 h 3732790"/>
              <a:gd name="connsiteX331" fmla="*/ 1457105 w 12193200"/>
              <a:gd name="connsiteY331" fmla="*/ 1035081 h 3732790"/>
              <a:gd name="connsiteX332" fmla="*/ 1457105 w 12193200"/>
              <a:gd name="connsiteY332" fmla="*/ 1023789 h 3732790"/>
              <a:gd name="connsiteX333" fmla="*/ 1434583 w 12193200"/>
              <a:gd name="connsiteY333" fmla="*/ 1023789 h 3732790"/>
              <a:gd name="connsiteX334" fmla="*/ 1434583 w 12193200"/>
              <a:gd name="connsiteY334" fmla="*/ 1012497 h 3732790"/>
              <a:gd name="connsiteX335" fmla="*/ 1457105 w 12193200"/>
              <a:gd name="connsiteY335" fmla="*/ 1012497 h 3732790"/>
              <a:gd name="connsiteX336" fmla="*/ 1457105 w 12193200"/>
              <a:gd name="connsiteY336" fmla="*/ 997442 h 3732790"/>
              <a:gd name="connsiteX337" fmla="*/ 1462735 w 12193200"/>
              <a:gd name="connsiteY337" fmla="*/ 997442 h 3732790"/>
              <a:gd name="connsiteX338" fmla="*/ 1462735 w 12193200"/>
              <a:gd name="connsiteY338" fmla="*/ 984268 h 3732790"/>
              <a:gd name="connsiteX339" fmla="*/ 1472119 w 12193200"/>
              <a:gd name="connsiteY339" fmla="*/ 984268 h 3732790"/>
              <a:gd name="connsiteX340" fmla="*/ 1472119 w 12193200"/>
              <a:gd name="connsiteY340" fmla="*/ 974858 h 3732790"/>
              <a:gd name="connsiteX341" fmla="*/ 1517163 w 12193200"/>
              <a:gd name="connsiteY341" fmla="*/ 974858 h 3732790"/>
              <a:gd name="connsiteX342" fmla="*/ 1517163 w 12193200"/>
              <a:gd name="connsiteY342" fmla="*/ 984268 h 3732790"/>
              <a:gd name="connsiteX343" fmla="*/ 1541562 w 12193200"/>
              <a:gd name="connsiteY343" fmla="*/ 984268 h 3732790"/>
              <a:gd name="connsiteX344" fmla="*/ 1541562 w 12193200"/>
              <a:gd name="connsiteY344" fmla="*/ 997442 h 3732790"/>
              <a:gd name="connsiteX345" fmla="*/ 1603496 w 12193200"/>
              <a:gd name="connsiteY345" fmla="*/ 997442 h 3732790"/>
              <a:gd name="connsiteX346" fmla="*/ 1603496 w 12193200"/>
              <a:gd name="connsiteY346" fmla="*/ 984268 h 3732790"/>
              <a:gd name="connsiteX347" fmla="*/ 1689830 w 12193200"/>
              <a:gd name="connsiteY347" fmla="*/ 984268 h 3732790"/>
              <a:gd name="connsiteX348" fmla="*/ 1689830 w 12193200"/>
              <a:gd name="connsiteY348" fmla="*/ 997442 h 3732790"/>
              <a:gd name="connsiteX349" fmla="*/ 1717982 w 12193200"/>
              <a:gd name="connsiteY349" fmla="*/ 997442 h 3732790"/>
              <a:gd name="connsiteX350" fmla="*/ 1717982 w 12193200"/>
              <a:gd name="connsiteY350" fmla="*/ 984268 h 3732790"/>
              <a:gd name="connsiteX351" fmla="*/ 1740504 w 12193200"/>
              <a:gd name="connsiteY351" fmla="*/ 984268 h 3732790"/>
              <a:gd name="connsiteX352" fmla="*/ 1740504 w 12193200"/>
              <a:gd name="connsiteY352" fmla="*/ 980504 h 3732790"/>
              <a:gd name="connsiteX353" fmla="*/ 1744258 w 12193200"/>
              <a:gd name="connsiteY353" fmla="*/ 980504 h 3732790"/>
              <a:gd name="connsiteX354" fmla="*/ 1744258 w 12193200"/>
              <a:gd name="connsiteY354" fmla="*/ 974858 h 3732790"/>
              <a:gd name="connsiteX355" fmla="*/ 1776164 w 12193200"/>
              <a:gd name="connsiteY355" fmla="*/ 974858 h 3732790"/>
              <a:gd name="connsiteX356" fmla="*/ 1776164 w 12193200"/>
              <a:gd name="connsiteY356" fmla="*/ 980504 h 3732790"/>
              <a:gd name="connsiteX357" fmla="*/ 1789302 w 12193200"/>
              <a:gd name="connsiteY357" fmla="*/ 980504 h 3732790"/>
              <a:gd name="connsiteX358" fmla="*/ 1789302 w 12193200"/>
              <a:gd name="connsiteY358" fmla="*/ 965448 h 3732790"/>
              <a:gd name="connsiteX359" fmla="*/ 1821207 w 12193200"/>
              <a:gd name="connsiteY359" fmla="*/ 965448 h 3732790"/>
              <a:gd name="connsiteX360" fmla="*/ 1821207 w 12193200"/>
              <a:gd name="connsiteY360" fmla="*/ 980504 h 3732790"/>
              <a:gd name="connsiteX361" fmla="*/ 1826838 w 12193200"/>
              <a:gd name="connsiteY361" fmla="*/ 980504 h 3732790"/>
              <a:gd name="connsiteX362" fmla="*/ 1826838 w 12193200"/>
              <a:gd name="connsiteY362" fmla="*/ 984268 h 3732790"/>
              <a:gd name="connsiteX363" fmla="*/ 1826838 w 12193200"/>
              <a:gd name="connsiteY363" fmla="*/ 997442 h 3732790"/>
              <a:gd name="connsiteX364" fmla="*/ 1879389 w 12193200"/>
              <a:gd name="connsiteY364" fmla="*/ 997442 h 3732790"/>
              <a:gd name="connsiteX365" fmla="*/ 1879389 w 12193200"/>
              <a:gd name="connsiteY365" fmla="*/ 1110360 h 3732790"/>
              <a:gd name="connsiteX366" fmla="*/ 1924433 w 12193200"/>
              <a:gd name="connsiteY366" fmla="*/ 1110360 h 3732790"/>
              <a:gd name="connsiteX367" fmla="*/ 1924433 w 12193200"/>
              <a:gd name="connsiteY367" fmla="*/ 1104714 h 3732790"/>
              <a:gd name="connsiteX368" fmla="*/ 1956338 w 12193200"/>
              <a:gd name="connsiteY368" fmla="*/ 1104714 h 3732790"/>
              <a:gd name="connsiteX369" fmla="*/ 1956338 w 12193200"/>
              <a:gd name="connsiteY369" fmla="*/ 1087776 h 3732790"/>
              <a:gd name="connsiteX370" fmla="*/ 1980737 w 12193200"/>
              <a:gd name="connsiteY370" fmla="*/ 1087776 h 3732790"/>
              <a:gd name="connsiteX371" fmla="*/ 1980737 w 12193200"/>
              <a:gd name="connsiteY371" fmla="*/ 1072720 h 3732790"/>
              <a:gd name="connsiteX372" fmla="*/ 2008889 w 12193200"/>
              <a:gd name="connsiteY372" fmla="*/ 1072720 h 3732790"/>
              <a:gd name="connsiteX373" fmla="*/ 2008889 w 12193200"/>
              <a:gd name="connsiteY373" fmla="*/ 1067074 h 3732790"/>
              <a:gd name="connsiteX374" fmla="*/ 2029534 w 12193200"/>
              <a:gd name="connsiteY374" fmla="*/ 1067074 h 3732790"/>
              <a:gd name="connsiteX375" fmla="*/ 2029534 w 12193200"/>
              <a:gd name="connsiteY375" fmla="*/ 1052019 h 3732790"/>
              <a:gd name="connsiteX376" fmla="*/ 2072701 w 12193200"/>
              <a:gd name="connsiteY376" fmla="*/ 1052019 h 3732790"/>
              <a:gd name="connsiteX377" fmla="*/ 2072701 w 12193200"/>
              <a:gd name="connsiteY377" fmla="*/ 818655 h 3732790"/>
              <a:gd name="connsiteX378" fmla="*/ 2106484 w 12193200"/>
              <a:gd name="connsiteY378" fmla="*/ 818655 h 3732790"/>
              <a:gd name="connsiteX379" fmla="*/ 2106484 w 12193200"/>
              <a:gd name="connsiteY379" fmla="*/ 720793 h 3732790"/>
              <a:gd name="connsiteX380" fmla="*/ 2123375 w 12193200"/>
              <a:gd name="connsiteY380" fmla="*/ 720793 h 3732790"/>
              <a:gd name="connsiteX381" fmla="*/ 2123375 w 12193200"/>
              <a:gd name="connsiteY381" fmla="*/ 694445 h 3732790"/>
              <a:gd name="connsiteX382" fmla="*/ 2134636 w 12193200"/>
              <a:gd name="connsiteY382" fmla="*/ 694445 h 3732790"/>
              <a:gd name="connsiteX383" fmla="*/ 2134636 w 12193200"/>
              <a:gd name="connsiteY383" fmla="*/ 660570 h 3732790"/>
              <a:gd name="connsiteX384" fmla="*/ 2174049 w 12193200"/>
              <a:gd name="connsiteY384" fmla="*/ 660570 h 3732790"/>
              <a:gd name="connsiteX385" fmla="*/ 2174049 w 12193200"/>
              <a:gd name="connsiteY385" fmla="*/ 598465 h 3732790"/>
              <a:gd name="connsiteX386" fmla="*/ 2177803 w 12193200"/>
              <a:gd name="connsiteY386" fmla="*/ 602229 h 3732790"/>
              <a:gd name="connsiteX387" fmla="*/ 2177803 w 12193200"/>
              <a:gd name="connsiteY387" fmla="*/ 660570 h 3732790"/>
              <a:gd name="connsiteX388" fmla="*/ 2200325 w 12193200"/>
              <a:gd name="connsiteY388" fmla="*/ 660570 h 3732790"/>
              <a:gd name="connsiteX389" fmla="*/ 2200325 w 12193200"/>
              <a:gd name="connsiteY389" fmla="*/ 694445 h 3732790"/>
              <a:gd name="connsiteX390" fmla="*/ 2232231 w 12193200"/>
              <a:gd name="connsiteY390" fmla="*/ 694445 h 3732790"/>
              <a:gd name="connsiteX391" fmla="*/ 2232231 w 12193200"/>
              <a:gd name="connsiteY391" fmla="*/ 720793 h 3732790"/>
              <a:gd name="connsiteX392" fmla="*/ 2249122 w 12193200"/>
              <a:gd name="connsiteY392" fmla="*/ 720793 h 3732790"/>
              <a:gd name="connsiteX393" fmla="*/ 2249122 w 12193200"/>
              <a:gd name="connsiteY393" fmla="*/ 818655 h 3732790"/>
              <a:gd name="connsiteX394" fmla="*/ 2256629 w 12193200"/>
              <a:gd name="connsiteY394" fmla="*/ 818655 h 3732790"/>
              <a:gd name="connsiteX395" fmla="*/ 2256629 w 12193200"/>
              <a:gd name="connsiteY395" fmla="*/ 978622 h 3732790"/>
              <a:gd name="connsiteX396" fmla="*/ 2279151 w 12193200"/>
              <a:gd name="connsiteY396" fmla="*/ 978622 h 3732790"/>
              <a:gd name="connsiteX397" fmla="*/ 2279151 w 12193200"/>
              <a:gd name="connsiteY397" fmla="*/ 871350 h 3732790"/>
              <a:gd name="connsiteX398" fmla="*/ 2290412 w 12193200"/>
              <a:gd name="connsiteY398" fmla="*/ 871350 h 3732790"/>
              <a:gd name="connsiteX399" fmla="*/ 2290412 w 12193200"/>
              <a:gd name="connsiteY399" fmla="*/ 852530 h 3732790"/>
              <a:gd name="connsiteX400" fmla="*/ 2312934 w 12193200"/>
              <a:gd name="connsiteY400" fmla="*/ 852530 h 3732790"/>
              <a:gd name="connsiteX401" fmla="*/ 2312934 w 12193200"/>
              <a:gd name="connsiteY401" fmla="*/ 839357 h 3732790"/>
              <a:gd name="connsiteX402" fmla="*/ 2449942 w 12193200"/>
              <a:gd name="connsiteY402" fmla="*/ 839357 h 3732790"/>
              <a:gd name="connsiteX403" fmla="*/ 2449942 w 12193200"/>
              <a:gd name="connsiteY403" fmla="*/ 852530 h 3732790"/>
              <a:gd name="connsiteX404" fmla="*/ 2472464 w 12193200"/>
              <a:gd name="connsiteY404" fmla="*/ 852530 h 3732790"/>
              <a:gd name="connsiteX405" fmla="*/ 2472464 w 12193200"/>
              <a:gd name="connsiteY405" fmla="*/ 871350 h 3732790"/>
              <a:gd name="connsiteX406" fmla="*/ 2483724 w 12193200"/>
              <a:gd name="connsiteY406" fmla="*/ 871350 h 3732790"/>
              <a:gd name="connsiteX407" fmla="*/ 2483724 w 12193200"/>
              <a:gd name="connsiteY407" fmla="*/ 978622 h 3732790"/>
              <a:gd name="connsiteX408" fmla="*/ 2521261 w 12193200"/>
              <a:gd name="connsiteY408" fmla="*/ 978622 h 3732790"/>
              <a:gd name="connsiteX409" fmla="*/ 2521261 w 12193200"/>
              <a:gd name="connsiteY409" fmla="*/ 1057665 h 3732790"/>
              <a:gd name="connsiteX410" fmla="*/ 2564428 w 12193200"/>
              <a:gd name="connsiteY410" fmla="*/ 1057665 h 3732790"/>
              <a:gd name="connsiteX411" fmla="*/ 2564428 w 12193200"/>
              <a:gd name="connsiteY411" fmla="*/ 978622 h 3732790"/>
              <a:gd name="connsiteX412" fmla="*/ 2744602 w 12193200"/>
              <a:gd name="connsiteY412" fmla="*/ 671862 h 3732790"/>
              <a:gd name="connsiteX413" fmla="*/ 2744602 w 12193200"/>
              <a:gd name="connsiteY413" fmla="*/ 538242 h 3732790"/>
              <a:gd name="connsiteX414" fmla="*/ 2752110 w 12193200"/>
              <a:gd name="connsiteY414" fmla="*/ 538242 h 3732790"/>
              <a:gd name="connsiteX415" fmla="*/ 2752110 w 12193200"/>
              <a:gd name="connsiteY415" fmla="*/ 666216 h 3732790"/>
              <a:gd name="connsiteX416" fmla="*/ 2761493 w 12193200"/>
              <a:gd name="connsiteY416" fmla="*/ 660570 h 3732790"/>
              <a:gd name="connsiteX417" fmla="*/ 2785892 w 12193200"/>
              <a:gd name="connsiteY417" fmla="*/ 660570 h 3732790"/>
              <a:gd name="connsiteX418" fmla="*/ 2785892 w 12193200"/>
              <a:gd name="connsiteY418" fmla="*/ 845002 h 3732790"/>
              <a:gd name="connsiteX419" fmla="*/ 2802784 w 12193200"/>
              <a:gd name="connsiteY419" fmla="*/ 845002 h 3732790"/>
              <a:gd name="connsiteX420" fmla="*/ 2802784 w 12193200"/>
              <a:gd name="connsiteY420" fmla="*/ 1023789 h 3732790"/>
              <a:gd name="connsiteX421" fmla="*/ 2862842 w 12193200"/>
              <a:gd name="connsiteY421" fmla="*/ 1023789 h 3732790"/>
              <a:gd name="connsiteX422" fmla="*/ 2862842 w 12193200"/>
              <a:gd name="connsiteY422" fmla="*/ 916517 h 3732790"/>
              <a:gd name="connsiteX423" fmla="*/ 2862842 w 12193200"/>
              <a:gd name="connsiteY423" fmla="*/ 871350 h 3732790"/>
              <a:gd name="connsiteX424" fmla="*/ 2883487 w 12193200"/>
              <a:gd name="connsiteY424" fmla="*/ 871350 h 3732790"/>
              <a:gd name="connsiteX425" fmla="*/ 2883487 w 12193200"/>
              <a:gd name="connsiteY425" fmla="*/ 762196 h 3732790"/>
              <a:gd name="connsiteX426" fmla="*/ 2932284 w 12193200"/>
              <a:gd name="connsiteY426" fmla="*/ 762196 h 3732790"/>
              <a:gd name="connsiteX427" fmla="*/ 2932284 w 12193200"/>
              <a:gd name="connsiteY427" fmla="*/ 871350 h 3732790"/>
              <a:gd name="connsiteX428" fmla="*/ 2954806 w 12193200"/>
              <a:gd name="connsiteY428" fmla="*/ 871350 h 3732790"/>
              <a:gd name="connsiteX429" fmla="*/ 2954806 w 12193200"/>
              <a:gd name="connsiteY429" fmla="*/ 916517 h 3732790"/>
              <a:gd name="connsiteX430" fmla="*/ 2969820 w 12193200"/>
              <a:gd name="connsiteY430" fmla="*/ 916517 h 3732790"/>
              <a:gd name="connsiteX431" fmla="*/ 2969820 w 12193200"/>
              <a:gd name="connsiteY431" fmla="*/ 1023789 h 3732790"/>
              <a:gd name="connsiteX432" fmla="*/ 2996096 w 12193200"/>
              <a:gd name="connsiteY432" fmla="*/ 1023789 h 3732790"/>
              <a:gd name="connsiteX433" fmla="*/ 2996096 w 12193200"/>
              <a:gd name="connsiteY433" fmla="*/ 1048255 h 3732790"/>
              <a:gd name="connsiteX434" fmla="*/ 3005480 w 12193200"/>
              <a:gd name="connsiteY434" fmla="*/ 1048255 h 3732790"/>
              <a:gd name="connsiteX435" fmla="*/ 3005480 w 12193200"/>
              <a:gd name="connsiteY435" fmla="*/ 1065192 h 3732790"/>
              <a:gd name="connsiteX436" fmla="*/ 3026125 w 12193200"/>
              <a:gd name="connsiteY436" fmla="*/ 1065192 h 3732790"/>
              <a:gd name="connsiteX437" fmla="*/ 3026125 w 12193200"/>
              <a:gd name="connsiteY437" fmla="*/ 1140471 h 3732790"/>
              <a:gd name="connsiteX438" fmla="*/ 3039263 w 12193200"/>
              <a:gd name="connsiteY438" fmla="*/ 1140471 h 3732790"/>
              <a:gd name="connsiteX439" fmla="*/ 3039263 w 12193200"/>
              <a:gd name="connsiteY439" fmla="*/ 1129179 h 3732790"/>
              <a:gd name="connsiteX440" fmla="*/ 3054277 w 12193200"/>
              <a:gd name="connsiteY440" fmla="*/ 1129179 h 3732790"/>
              <a:gd name="connsiteX441" fmla="*/ 3054277 w 12193200"/>
              <a:gd name="connsiteY441" fmla="*/ 1112242 h 3732790"/>
              <a:gd name="connsiteX442" fmla="*/ 3091814 w 12193200"/>
              <a:gd name="connsiteY442" fmla="*/ 1112242 h 3732790"/>
              <a:gd name="connsiteX443" fmla="*/ 3091814 w 12193200"/>
              <a:gd name="connsiteY443" fmla="*/ 1129179 h 3732790"/>
              <a:gd name="connsiteX444" fmla="*/ 3108705 w 12193200"/>
              <a:gd name="connsiteY444" fmla="*/ 1129179 h 3732790"/>
              <a:gd name="connsiteX445" fmla="*/ 3108705 w 12193200"/>
              <a:gd name="connsiteY445" fmla="*/ 1140471 h 3732790"/>
              <a:gd name="connsiteX446" fmla="*/ 3125596 w 12193200"/>
              <a:gd name="connsiteY446" fmla="*/ 1140471 h 3732790"/>
              <a:gd name="connsiteX447" fmla="*/ 3125596 w 12193200"/>
              <a:gd name="connsiteY447" fmla="*/ 1153645 h 3732790"/>
              <a:gd name="connsiteX448" fmla="*/ 3176271 w 12193200"/>
              <a:gd name="connsiteY448" fmla="*/ 1153645 h 3732790"/>
              <a:gd name="connsiteX449" fmla="*/ 3176271 w 12193200"/>
              <a:gd name="connsiteY449" fmla="*/ 871350 h 3732790"/>
              <a:gd name="connsiteX450" fmla="*/ 3185655 w 12193200"/>
              <a:gd name="connsiteY450" fmla="*/ 871350 h 3732790"/>
              <a:gd name="connsiteX451" fmla="*/ 3185655 w 12193200"/>
              <a:gd name="connsiteY451" fmla="*/ 852530 h 3732790"/>
              <a:gd name="connsiteX452" fmla="*/ 3198792 w 12193200"/>
              <a:gd name="connsiteY452" fmla="*/ 852530 h 3732790"/>
              <a:gd name="connsiteX453" fmla="*/ 3198792 w 12193200"/>
              <a:gd name="connsiteY453" fmla="*/ 839357 h 3732790"/>
              <a:gd name="connsiteX454" fmla="*/ 3356445 w 12193200"/>
              <a:gd name="connsiteY454" fmla="*/ 839357 h 3732790"/>
              <a:gd name="connsiteX455" fmla="*/ 3356445 w 12193200"/>
              <a:gd name="connsiteY455" fmla="*/ 852530 h 3732790"/>
              <a:gd name="connsiteX456" fmla="*/ 3369583 w 12193200"/>
              <a:gd name="connsiteY456" fmla="*/ 852530 h 3732790"/>
              <a:gd name="connsiteX457" fmla="*/ 3369583 w 12193200"/>
              <a:gd name="connsiteY457" fmla="*/ 871350 h 3732790"/>
              <a:gd name="connsiteX458" fmla="*/ 3380844 w 12193200"/>
              <a:gd name="connsiteY458" fmla="*/ 871350 h 3732790"/>
              <a:gd name="connsiteX459" fmla="*/ 3380844 w 12193200"/>
              <a:gd name="connsiteY459" fmla="*/ 1153645 h 3732790"/>
              <a:gd name="connsiteX460" fmla="*/ 3399612 w 12193200"/>
              <a:gd name="connsiteY460" fmla="*/ 1153645 h 3732790"/>
              <a:gd name="connsiteX461" fmla="*/ 3399612 w 12193200"/>
              <a:gd name="connsiteY461" fmla="*/ 1082130 h 3732790"/>
              <a:gd name="connsiteX462" fmla="*/ 3407119 w 12193200"/>
              <a:gd name="connsiteY462" fmla="*/ 1082130 h 3732790"/>
              <a:gd name="connsiteX463" fmla="*/ 3407119 w 12193200"/>
              <a:gd name="connsiteY463" fmla="*/ 1068956 h 3732790"/>
              <a:gd name="connsiteX464" fmla="*/ 3424011 w 12193200"/>
              <a:gd name="connsiteY464" fmla="*/ 1068956 h 3732790"/>
              <a:gd name="connsiteX465" fmla="*/ 3424011 w 12193200"/>
              <a:gd name="connsiteY465" fmla="*/ 1061428 h 3732790"/>
              <a:gd name="connsiteX466" fmla="*/ 3497206 w 12193200"/>
              <a:gd name="connsiteY466" fmla="*/ 1061428 h 3732790"/>
              <a:gd name="connsiteX467" fmla="*/ 3497206 w 12193200"/>
              <a:gd name="connsiteY467" fmla="*/ 1068956 h 3732790"/>
              <a:gd name="connsiteX468" fmla="*/ 3512221 w 12193200"/>
              <a:gd name="connsiteY468" fmla="*/ 1068956 h 3732790"/>
              <a:gd name="connsiteX469" fmla="*/ 3512221 w 12193200"/>
              <a:gd name="connsiteY469" fmla="*/ 1082130 h 3732790"/>
              <a:gd name="connsiteX470" fmla="*/ 3519728 w 12193200"/>
              <a:gd name="connsiteY470" fmla="*/ 1082130 h 3732790"/>
              <a:gd name="connsiteX471" fmla="*/ 3519728 w 12193200"/>
              <a:gd name="connsiteY471" fmla="*/ 1093422 h 3732790"/>
              <a:gd name="connsiteX472" fmla="*/ 3561018 w 12193200"/>
              <a:gd name="connsiteY472" fmla="*/ 1093422 h 3732790"/>
              <a:gd name="connsiteX473" fmla="*/ 3561018 w 12193200"/>
              <a:gd name="connsiteY473" fmla="*/ 1035081 h 3732790"/>
              <a:gd name="connsiteX474" fmla="*/ 3568525 w 12193200"/>
              <a:gd name="connsiteY474" fmla="*/ 1035081 h 3732790"/>
              <a:gd name="connsiteX475" fmla="*/ 3568525 w 12193200"/>
              <a:gd name="connsiteY475" fmla="*/ 1021907 h 3732790"/>
              <a:gd name="connsiteX476" fmla="*/ 3583540 w 12193200"/>
              <a:gd name="connsiteY476" fmla="*/ 1021907 h 3732790"/>
              <a:gd name="connsiteX477" fmla="*/ 3583540 w 12193200"/>
              <a:gd name="connsiteY477" fmla="*/ 1012497 h 3732790"/>
              <a:gd name="connsiteX478" fmla="*/ 3602308 w 12193200"/>
              <a:gd name="connsiteY478" fmla="*/ 1012497 h 3732790"/>
              <a:gd name="connsiteX479" fmla="*/ 3602308 w 12193200"/>
              <a:gd name="connsiteY479" fmla="*/ 976740 h 3732790"/>
              <a:gd name="connsiteX480" fmla="*/ 3624830 w 12193200"/>
              <a:gd name="connsiteY480" fmla="*/ 976740 h 3732790"/>
              <a:gd name="connsiteX481" fmla="*/ 3630461 w 12193200"/>
              <a:gd name="connsiteY481" fmla="*/ 824301 h 3732790"/>
              <a:gd name="connsiteX482" fmla="*/ 3609816 w 12193200"/>
              <a:gd name="connsiteY482" fmla="*/ 814891 h 3732790"/>
              <a:gd name="connsiteX483" fmla="*/ 3609816 w 12193200"/>
              <a:gd name="connsiteY483" fmla="*/ 805481 h 3732790"/>
              <a:gd name="connsiteX484" fmla="*/ 3604185 w 12193200"/>
              <a:gd name="connsiteY484" fmla="*/ 805481 h 3732790"/>
              <a:gd name="connsiteX485" fmla="*/ 3604185 w 12193200"/>
              <a:gd name="connsiteY485" fmla="*/ 790425 h 3732790"/>
              <a:gd name="connsiteX486" fmla="*/ 3609816 w 12193200"/>
              <a:gd name="connsiteY486" fmla="*/ 790425 h 3732790"/>
              <a:gd name="connsiteX487" fmla="*/ 3609816 w 12193200"/>
              <a:gd name="connsiteY487" fmla="*/ 788543 h 3732790"/>
              <a:gd name="connsiteX488" fmla="*/ 3617323 w 12193200"/>
              <a:gd name="connsiteY488" fmla="*/ 788543 h 3732790"/>
              <a:gd name="connsiteX489" fmla="*/ 3617323 w 12193200"/>
              <a:gd name="connsiteY489" fmla="*/ 764078 h 3732790"/>
              <a:gd name="connsiteX490" fmla="*/ 3630461 w 12193200"/>
              <a:gd name="connsiteY490" fmla="*/ 764078 h 3732790"/>
              <a:gd name="connsiteX491" fmla="*/ 3630461 w 12193200"/>
              <a:gd name="connsiteY491" fmla="*/ 752786 h 3732790"/>
              <a:gd name="connsiteX492" fmla="*/ 3639845 w 12193200"/>
              <a:gd name="connsiteY492" fmla="*/ 752786 h 3732790"/>
              <a:gd name="connsiteX493" fmla="*/ 3641722 w 12193200"/>
              <a:gd name="connsiteY493" fmla="*/ 624812 h 3732790"/>
              <a:gd name="connsiteX494" fmla="*/ 3647352 w 12193200"/>
              <a:gd name="connsiteY494" fmla="*/ 624812 h 3732790"/>
              <a:gd name="connsiteX495" fmla="*/ 3647352 w 12193200"/>
              <a:gd name="connsiteY495" fmla="*/ 752786 h 3732790"/>
              <a:gd name="connsiteX496" fmla="*/ 3656736 w 12193200"/>
              <a:gd name="connsiteY496" fmla="*/ 752786 h 3732790"/>
              <a:gd name="connsiteX497" fmla="*/ 3656736 w 12193200"/>
              <a:gd name="connsiteY497" fmla="*/ 764078 h 3732790"/>
              <a:gd name="connsiteX498" fmla="*/ 3669874 w 12193200"/>
              <a:gd name="connsiteY498" fmla="*/ 764078 h 3732790"/>
              <a:gd name="connsiteX499" fmla="*/ 3669874 w 12193200"/>
              <a:gd name="connsiteY499" fmla="*/ 788543 h 3732790"/>
              <a:gd name="connsiteX500" fmla="*/ 3679258 w 12193200"/>
              <a:gd name="connsiteY500" fmla="*/ 788543 h 3732790"/>
              <a:gd name="connsiteX501" fmla="*/ 3679258 w 12193200"/>
              <a:gd name="connsiteY501" fmla="*/ 790425 h 3732790"/>
              <a:gd name="connsiteX502" fmla="*/ 3684888 w 12193200"/>
              <a:gd name="connsiteY502" fmla="*/ 790425 h 3732790"/>
              <a:gd name="connsiteX503" fmla="*/ 3684888 w 12193200"/>
              <a:gd name="connsiteY503" fmla="*/ 805481 h 3732790"/>
              <a:gd name="connsiteX504" fmla="*/ 3679258 w 12193200"/>
              <a:gd name="connsiteY504" fmla="*/ 805481 h 3732790"/>
              <a:gd name="connsiteX505" fmla="*/ 3679258 w 12193200"/>
              <a:gd name="connsiteY505" fmla="*/ 814891 h 3732790"/>
              <a:gd name="connsiteX506" fmla="*/ 3658613 w 12193200"/>
              <a:gd name="connsiteY506" fmla="*/ 824301 h 3732790"/>
              <a:gd name="connsiteX507" fmla="*/ 3664243 w 12193200"/>
              <a:gd name="connsiteY507" fmla="*/ 976740 h 3732790"/>
              <a:gd name="connsiteX508" fmla="*/ 3684888 w 12193200"/>
              <a:gd name="connsiteY508" fmla="*/ 976740 h 3732790"/>
              <a:gd name="connsiteX509" fmla="*/ 3684888 w 12193200"/>
              <a:gd name="connsiteY509" fmla="*/ 1012497 h 3732790"/>
              <a:gd name="connsiteX510" fmla="*/ 3705533 w 12193200"/>
              <a:gd name="connsiteY510" fmla="*/ 1012497 h 3732790"/>
              <a:gd name="connsiteX511" fmla="*/ 3705533 w 12193200"/>
              <a:gd name="connsiteY511" fmla="*/ 1021907 h 3732790"/>
              <a:gd name="connsiteX512" fmla="*/ 3714918 w 12193200"/>
              <a:gd name="connsiteY512" fmla="*/ 1021907 h 3732790"/>
              <a:gd name="connsiteX513" fmla="*/ 3714918 w 12193200"/>
              <a:gd name="connsiteY513" fmla="*/ 976740 h 3732790"/>
              <a:gd name="connsiteX514" fmla="*/ 3746823 w 12193200"/>
              <a:gd name="connsiteY514" fmla="*/ 976740 h 3732790"/>
              <a:gd name="connsiteX515" fmla="*/ 3746823 w 12193200"/>
              <a:gd name="connsiteY515" fmla="*/ 952274 h 3732790"/>
              <a:gd name="connsiteX516" fmla="*/ 3788113 w 12193200"/>
              <a:gd name="connsiteY516" fmla="*/ 952274 h 3732790"/>
              <a:gd name="connsiteX517" fmla="*/ 3788113 w 12193200"/>
              <a:gd name="connsiteY517" fmla="*/ 924045 h 3732790"/>
              <a:gd name="connsiteX518" fmla="*/ 3825650 w 12193200"/>
              <a:gd name="connsiteY518" fmla="*/ 924045 h 3732790"/>
              <a:gd name="connsiteX519" fmla="*/ 3825650 w 12193200"/>
              <a:gd name="connsiteY519" fmla="*/ 905225 h 3732790"/>
              <a:gd name="connsiteX520" fmla="*/ 3874447 w 12193200"/>
              <a:gd name="connsiteY520" fmla="*/ 905225 h 3732790"/>
              <a:gd name="connsiteX521" fmla="*/ 3874447 w 12193200"/>
              <a:gd name="connsiteY521" fmla="*/ 882642 h 3732790"/>
              <a:gd name="connsiteX522" fmla="*/ 3874447 w 12193200"/>
              <a:gd name="connsiteY522" fmla="*/ 863822 h 3732790"/>
              <a:gd name="connsiteX523" fmla="*/ 3898846 w 12193200"/>
              <a:gd name="connsiteY523" fmla="*/ 863822 h 3732790"/>
              <a:gd name="connsiteX524" fmla="*/ 3898846 w 12193200"/>
              <a:gd name="connsiteY524" fmla="*/ 882642 h 3732790"/>
              <a:gd name="connsiteX525" fmla="*/ 3898846 w 12193200"/>
              <a:gd name="connsiteY525" fmla="*/ 905225 h 3732790"/>
              <a:gd name="connsiteX526" fmla="*/ 3913860 w 12193200"/>
              <a:gd name="connsiteY526" fmla="*/ 905225 h 3732790"/>
              <a:gd name="connsiteX527" fmla="*/ 3913860 w 12193200"/>
              <a:gd name="connsiteY527" fmla="*/ 882642 h 3732790"/>
              <a:gd name="connsiteX528" fmla="*/ 3964534 w 12193200"/>
              <a:gd name="connsiteY528" fmla="*/ 882642 h 3732790"/>
              <a:gd name="connsiteX529" fmla="*/ 3964534 w 12193200"/>
              <a:gd name="connsiteY529" fmla="*/ 893934 h 3732790"/>
              <a:gd name="connsiteX530" fmla="*/ 4022716 w 12193200"/>
              <a:gd name="connsiteY530" fmla="*/ 893934 h 3732790"/>
              <a:gd name="connsiteX531" fmla="*/ 4022716 w 12193200"/>
              <a:gd name="connsiteY531" fmla="*/ 905225 h 3732790"/>
              <a:gd name="connsiteX532" fmla="*/ 4095911 w 12193200"/>
              <a:gd name="connsiteY532" fmla="*/ 905225 h 3732790"/>
              <a:gd name="connsiteX533" fmla="*/ 4095911 w 12193200"/>
              <a:gd name="connsiteY533" fmla="*/ 924045 h 3732790"/>
              <a:gd name="connsiteX534" fmla="*/ 4133448 w 12193200"/>
              <a:gd name="connsiteY534" fmla="*/ 924045 h 3732790"/>
              <a:gd name="connsiteX535" fmla="*/ 4133448 w 12193200"/>
              <a:gd name="connsiteY535" fmla="*/ 871350 h 3732790"/>
              <a:gd name="connsiteX536" fmla="*/ 4142832 w 12193200"/>
              <a:gd name="connsiteY536" fmla="*/ 871350 h 3732790"/>
              <a:gd name="connsiteX537" fmla="*/ 4142832 w 12193200"/>
              <a:gd name="connsiteY537" fmla="*/ 852530 h 3732790"/>
              <a:gd name="connsiteX538" fmla="*/ 4144709 w 12193200"/>
              <a:gd name="connsiteY538" fmla="*/ 852530 h 3732790"/>
              <a:gd name="connsiteX539" fmla="*/ 4144709 w 12193200"/>
              <a:gd name="connsiteY539" fmla="*/ 656806 h 3732790"/>
              <a:gd name="connsiteX540" fmla="*/ 4140955 w 12193200"/>
              <a:gd name="connsiteY540" fmla="*/ 656806 h 3732790"/>
              <a:gd name="connsiteX541" fmla="*/ 4140955 w 12193200"/>
              <a:gd name="connsiteY541" fmla="*/ 632340 h 3732790"/>
              <a:gd name="connsiteX542" fmla="*/ 4157847 w 12193200"/>
              <a:gd name="connsiteY542" fmla="*/ 632340 h 3732790"/>
              <a:gd name="connsiteX543" fmla="*/ 4157847 w 12193200"/>
              <a:gd name="connsiteY543" fmla="*/ 508131 h 3732790"/>
              <a:gd name="connsiteX544" fmla="*/ 4150339 w 12193200"/>
              <a:gd name="connsiteY544" fmla="*/ 508131 h 3732790"/>
              <a:gd name="connsiteX545" fmla="*/ 4150339 w 12193200"/>
              <a:gd name="connsiteY545" fmla="*/ 483665 h 3732790"/>
              <a:gd name="connsiteX546" fmla="*/ 4157847 w 12193200"/>
              <a:gd name="connsiteY546" fmla="*/ 483665 h 3732790"/>
              <a:gd name="connsiteX547" fmla="*/ 4157847 w 12193200"/>
              <a:gd name="connsiteY547" fmla="*/ 393331 h 3732790"/>
              <a:gd name="connsiteX548" fmla="*/ 4169108 w 12193200"/>
              <a:gd name="connsiteY548" fmla="*/ 393331 h 3732790"/>
              <a:gd name="connsiteX549" fmla="*/ 4169108 w 12193200"/>
              <a:gd name="connsiteY549" fmla="*/ 370747 h 3732790"/>
              <a:gd name="connsiteX550" fmla="*/ 4180368 w 12193200"/>
              <a:gd name="connsiteY550" fmla="*/ 370747 h 3732790"/>
              <a:gd name="connsiteX551" fmla="*/ 4180368 w 12193200"/>
              <a:gd name="connsiteY551" fmla="*/ 291705 h 3732790"/>
              <a:gd name="connsiteX552" fmla="*/ 4187876 w 12193200"/>
              <a:gd name="connsiteY552" fmla="*/ 291705 h 3732790"/>
              <a:gd name="connsiteX553" fmla="*/ 4197260 w 12193200"/>
              <a:gd name="connsiteY553" fmla="*/ 291705 h 3732790"/>
              <a:gd name="connsiteX554" fmla="*/ 4197260 w 12193200"/>
              <a:gd name="connsiteY554" fmla="*/ 370747 h 3732790"/>
              <a:gd name="connsiteX555" fmla="*/ 4229166 w 12193200"/>
              <a:gd name="connsiteY555" fmla="*/ 370747 h 3732790"/>
              <a:gd name="connsiteX556" fmla="*/ 4229166 w 12193200"/>
              <a:gd name="connsiteY556" fmla="*/ 299232 h 3732790"/>
              <a:gd name="connsiteX557" fmla="*/ 4231042 w 12193200"/>
              <a:gd name="connsiteY557" fmla="*/ 299232 h 3732790"/>
              <a:gd name="connsiteX558" fmla="*/ 4231042 w 12193200"/>
              <a:gd name="connsiteY558" fmla="*/ 370747 h 3732790"/>
              <a:gd name="connsiteX559" fmla="*/ 4259195 w 12193200"/>
              <a:gd name="connsiteY559" fmla="*/ 370747 h 3732790"/>
              <a:gd name="connsiteX560" fmla="*/ 4259195 w 12193200"/>
              <a:gd name="connsiteY560" fmla="*/ 393331 h 3732790"/>
              <a:gd name="connsiteX561" fmla="*/ 4270456 w 12193200"/>
              <a:gd name="connsiteY561" fmla="*/ 393331 h 3732790"/>
              <a:gd name="connsiteX562" fmla="*/ 4270456 w 12193200"/>
              <a:gd name="connsiteY562" fmla="*/ 483665 h 3732790"/>
              <a:gd name="connsiteX563" fmla="*/ 4277963 w 12193200"/>
              <a:gd name="connsiteY563" fmla="*/ 483665 h 3732790"/>
              <a:gd name="connsiteX564" fmla="*/ 4277963 w 12193200"/>
              <a:gd name="connsiteY564" fmla="*/ 508131 h 3732790"/>
              <a:gd name="connsiteX565" fmla="*/ 4270456 w 12193200"/>
              <a:gd name="connsiteY565" fmla="*/ 508131 h 3732790"/>
              <a:gd name="connsiteX566" fmla="*/ 4270456 w 12193200"/>
              <a:gd name="connsiteY566" fmla="*/ 632340 h 3732790"/>
              <a:gd name="connsiteX567" fmla="*/ 4287347 w 12193200"/>
              <a:gd name="connsiteY567" fmla="*/ 632340 h 3732790"/>
              <a:gd name="connsiteX568" fmla="*/ 4287347 w 12193200"/>
              <a:gd name="connsiteY568" fmla="*/ 656806 h 3732790"/>
              <a:gd name="connsiteX569" fmla="*/ 4283593 w 12193200"/>
              <a:gd name="connsiteY569" fmla="*/ 656806 h 3732790"/>
              <a:gd name="connsiteX570" fmla="*/ 4283593 w 12193200"/>
              <a:gd name="connsiteY570" fmla="*/ 839357 h 3732790"/>
              <a:gd name="connsiteX571" fmla="*/ 4351160 w 12193200"/>
              <a:gd name="connsiteY571" fmla="*/ 839357 h 3732790"/>
              <a:gd name="connsiteX572" fmla="*/ 4351160 w 12193200"/>
              <a:gd name="connsiteY572" fmla="*/ 852530 h 3732790"/>
              <a:gd name="connsiteX573" fmla="*/ 4362420 w 12193200"/>
              <a:gd name="connsiteY573" fmla="*/ 852530 h 3732790"/>
              <a:gd name="connsiteX574" fmla="*/ 4362420 w 12193200"/>
              <a:gd name="connsiteY574" fmla="*/ 871350 h 3732790"/>
              <a:gd name="connsiteX575" fmla="*/ 4373681 w 12193200"/>
              <a:gd name="connsiteY575" fmla="*/ 871350 h 3732790"/>
              <a:gd name="connsiteX576" fmla="*/ 4373681 w 12193200"/>
              <a:gd name="connsiteY576" fmla="*/ 1050137 h 3732790"/>
              <a:gd name="connsiteX577" fmla="*/ 4401833 w 12193200"/>
              <a:gd name="connsiteY577" fmla="*/ 1050137 h 3732790"/>
              <a:gd name="connsiteX578" fmla="*/ 4401833 w 12193200"/>
              <a:gd name="connsiteY578" fmla="*/ 1012497 h 3732790"/>
              <a:gd name="connsiteX579" fmla="*/ 4418724 w 12193200"/>
              <a:gd name="connsiteY579" fmla="*/ 1012497 h 3732790"/>
              <a:gd name="connsiteX580" fmla="*/ 4418724 w 12193200"/>
              <a:gd name="connsiteY580" fmla="*/ 952274 h 3732790"/>
              <a:gd name="connsiteX581" fmla="*/ 4463768 w 12193200"/>
              <a:gd name="connsiteY581" fmla="*/ 952274 h 3732790"/>
              <a:gd name="connsiteX582" fmla="*/ 4463768 w 12193200"/>
              <a:gd name="connsiteY582" fmla="*/ 871350 h 3732790"/>
              <a:gd name="connsiteX583" fmla="*/ 4523826 w 12193200"/>
              <a:gd name="connsiteY583" fmla="*/ 871350 h 3732790"/>
              <a:gd name="connsiteX584" fmla="*/ 4523826 w 12193200"/>
              <a:gd name="connsiteY584" fmla="*/ 852530 h 3732790"/>
              <a:gd name="connsiteX585" fmla="*/ 4518196 w 12193200"/>
              <a:gd name="connsiteY585" fmla="*/ 852530 h 3732790"/>
              <a:gd name="connsiteX586" fmla="*/ 4518196 w 12193200"/>
              <a:gd name="connsiteY586" fmla="*/ 846884 h 3732790"/>
              <a:gd name="connsiteX587" fmla="*/ 4518196 w 12193200"/>
              <a:gd name="connsiteY587" fmla="*/ 828065 h 3732790"/>
              <a:gd name="connsiteX588" fmla="*/ 4518196 w 12193200"/>
              <a:gd name="connsiteY588" fmla="*/ 809245 h 3732790"/>
              <a:gd name="connsiteX589" fmla="*/ 4523826 w 12193200"/>
              <a:gd name="connsiteY589" fmla="*/ 809245 h 3732790"/>
              <a:gd name="connsiteX590" fmla="*/ 4448753 w 12193200"/>
              <a:gd name="connsiteY590" fmla="*/ 666216 h 3732790"/>
              <a:gd name="connsiteX591" fmla="*/ 4448753 w 12193200"/>
              <a:gd name="connsiteY591" fmla="*/ 662452 h 3732790"/>
              <a:gd name="connsiteX592" fmla="*/ 4448753 w 12193200"/>
              <a:gd name="connsiteY592" fmla="*/ 660570 h 3732790"/>
              <a:gd name="connsiteX593" fmla="*/ 4456261 w 12193200"/>
              <a:gd name="connsiteY593" fmla="*/ 660570 h 3732790"/>
              <a:gd name="connsiteX594" fmla="*/ 4540717 w 12193200"/>
              <a:gd name="connsiteY594" fmla="*/ 809245 h 3732790"/>
              <a:gd name="connsiteX595" fmla="*/ 4544471 w 12193200"/>
              <a:gd name="connsiteY595" fmla="*/ 809245 h 3732790"/>
              <a:gd name="connsiteX596" fmla="*/ 4544471 w 12193200"/>
              <a:gd name="connsiteY596" fmla="*/ 792307 h 3732790"/>
              <a:gd name="connsiteX597" fmla="*/ 4555732 w 12193200"/>
              <a:gd name="connsiteY597" fmla="*/ 792307 h 3732790"/>
              <a:gd name="connsiteX598" fmla="*/ 4555732 w 12193200"/>
              <a:gd name="connsiteY598" fmla="*/ 828065 h 3732790"/>
              <a:gd name="connsiteX599" fmla="*/ 4565116 w 12193200"/>
              <a:gd name="connsiteY599" fmla="*/ 828065 h 3732790"/>
              <a:gd name="connsiteX600" fmla="*/ 4565116 w 12193200"/>
              <a:gd name="connsiteY600" fmla="*/ 846884 h 3732790"/>
              <a:gd name="connsiteX601" fmla="*/ 4555732 w 12193200"/>
              <a:gd name="connsiteY601" fmla="*/ 846884 h 3732790"/>
              <a:gd name="connsiteX602" fmla="*/ 4555732 w 12193200"/>
              <a:gd name="connsiteY602" fmla="*/ 852530 h 3732790"/>
              <a:gd name="connsiteX603" fmla="*/ 4550102 w 12193200"/>
              <a:gd name="connsiteY603" fmla="*/ 852530 h 3732790"/>
              <a:gd name="connsiteX604" fmla="*/ 4550102 w 12193200"/>
              <a:gd name="connsiteY604" fmla="*/ 871350 h 3732790"/>
              <a:gd name="connsiteX605" fmla="*/ 4612037 w 12193200"/>
              <a:gd name="connsiteY605" fmla="*/ 871350 h 3732790"/>
              <a:gd name="connsiteX606" fmla="*/ 4612037 w 12193200"/>
              <a:gd name="connsiteY606" fmla="*/ 952274 h 3732790"/>
              <a:gd name="connsiteX607" fmla="*/ 4612037 w 12193200"/>
              <a:gd name="connsiteY607" fmla="*/ 1050137 h 3732790"/>
              <a:gd name="connsiteX608" fmla="*/ 4638313 w 12193200"/>
              <a:gd name="connsiteY608" fmla="*/ 1050137 h 3732790"/>
              <a:gd name="connsiteX609" fmla="*/ 4638313 w 12193200"/>
              <a:gd name="connsiteY609" fmla="*/ 910871 h 3732790"/>
              <a:gd name="connsiteX610" fmla="*/ 4647696 w 12193200"/>
              <a:gd name="connsiteY610" fmla="*/ 910871 h 3732790"/>
              <a:gd name="connsiteX611" fmla="*/ 4647696 w 12193200"/>
              <a:gd name="connsiteY611" fmla="*/ 895816 h 3732790"/>
              <a:gd name="connsiteX612" fmla="*/ 4777197 w 12193200"/>
              <a:gd name="connsiteY612" fmla="*/ 895816 h 3732790"/>
              <a:gd name="connsiteX613" fmla="*/ 4777197 w 12193200"/>
              <a:gd name="connsiteY613" fmla="*/ 910871 h 3732790"/>
              <a:gd name="connsiteX614" fmla="*/ 4829748 w 12193200"/>
              <a:gd name="connsiteY614" fmla="*/ 910871 h 3732790"/>
              <a:gd name="connsiteX615" fmla="*/ 4829748 w 12193200"/>
              <a:gd name="connsiteY615" fmla="*/ 1050137 h 3732790"/>
              <a:gd name="connsiteX616" fmla="*/ 4859777 w 12193200"/>
              <a:gd name="connsiteY616" fmla="*/ 1050137 h 3732790"/>
              <a:gd name="connsiteX617" fmla="*/ 4859777 w 12193200"/>
              <a:gd name="connsiteY617" fmla="*/ 1031317 h 3732790"/>
              <a:gd name="connsiteX618" fmla="*/ 4887929 w 12193200"/>
              <a:gd name="connsiteY618" fmla="*/ 1031317 h 3732790"/>
              <a:gd name="connsiteX619" fmla="*/ 4887929 w 12193200"/>
              <a:gd name="connsiteY619" fmla="*/ 1006851 h 3732790"/>
              <a:gd name="connsiteX620" fmla="*/ 4917958 w 12193200"/>
              <a:gd name="connsiteY620" fmla="*/ 1006851 h 3732790"/>
              <a:gd name="connsiteX621" fmla="*/ 4917958 w 12193200"/>
              <a:gd name="connsiteY621" fmla="*/ 910871 h 3732790"/>
              <a:gd name="connsiteX622" fmla="*/ 4951741 w 12193200"/>
              <a:gd name="connsiteY622" fmla="*/ 910871 h 3732790"/>
              <a:gd name="connsiteX623" fmla="*/ 4951741 w 12193200"/>
              <a:gd name="connsiteY623" fmla="*/ 882642 h 3732790"/>
              <a:gd name="connsiteX624" fmla="*/ 4991154 w 12193200"/>
              <a:gd name="connsiteY624" fmla="*/ 882642 h 3732790"/>
              <a:gd name="connsiteX625" fmla="*/ 4991154 w 12193200"/>
              <a:gd name="connsiteY625" fmla="*/ 822419 h 3732790"/>
              <a:gd name="connsiteX626" fmla="*/ 5023060 w 12193200"/>
              <a:gd name="connsiteY626" fmla="*/ 822419 h 3732790"/>
              <a:gd name="connsiteX627" fmla="*/ 5023060 w 12193200"/>
              <a:gd name="connsiteY627" fmla="*/ 803599 h 3732790"/>
              <a:gd name="connsiteX628" fmla="*/ 5066227 w 12193200"/>
              <a:gd name="connsiteY628" fmla="*/ 803599 h 3732790"/>
              <a:gd name="connsiteX629" fmla="*/ 5066227 w 12193200"/>
              <a:gd name="connsiteY629" fmla="*/ 786661 h 3732790"/>
              <a:gd name="connsiteX630" fmla="*/ 5090625 w 12193200"/>
              <a:gd name="connsiteY630" fmla="*/ 786661 h 3732790"/>
              <a:gd name="connsiteX631" fmla="*/ 5090625 w 12193200"/>
              <a:gd name="connsiteY631" fmla="*/ 752786 h 3732790"/>
              <a:gd name="connsiteX632" fmla="*/ 5135669 w 12193200"/>
              <a:gd name="connsiteY632" fmla="*/ 752786 h 3732790"/>
              <a:gd name="connsiteX633" fmla="*/ 5135669 w 12193200"/>
              <a:gd name="connsiteY633" fmla="*/ 786661 h 3732790"/>
              <a:gd name="connsiteX634" fmla="*/ 5141300 w 12193200"/>
              <a:gd name="connsiteY634" fmla="*/ 786661 h 3732790"/>
              <a:gd name="connsiteX635" fmla="*/ 5141300 w 12193200"/>
              <a:gd name="connsiteY635" fmla="*/ 803599 h 3732790"/>
              <a:gd name="connsiteX636" fmla="*/ 5175082 w 12193200"/>
              <a:gd name="connsiteY636" fmla="*/ 803599 h 3732790"/>
              <a:gd name="connsiteX637" fmla="*/ 5175082 w 12193200"/>
              <a:gd name="connsiteY637" fmla="*/ 822419 h 3732790"/>
              <a:gd name="connsiteX638" fmla="*/ 5206988 w 12193200"/>
              <a:gd name="connsiteY638" fmla="*/ 822419 h 3732790"/>
              <a:gd name="connsiteX639" fmla="*/ 5206988 w 12193200"/>
              <a:gd name="connsiteY639" fmla="*/ 1050137 h 3732790"/>
              <a:gd name="connsiteX640" fmla="*/ 5225757 w 12193200"/>
              <a:gd name="connsiteY640" fmla="*/ 1050137 h 3732790"/>
              <a:gd name="connsiteX641" fmla="*/ 5225757 w 12193200"/>
              <a:gd name="connsiteY641" fmla="*/ 135501 h 3732790"/>
              <a:gd name="connsiteX642" fmla="*/ 5235140 w 12193200"/>
              <a:gd name="connsiteY642" fmla="*/ 135501 h 3732790"/>
              <a:gd name="connsiteX643" fmla="*/ 5235140 w 12193200"/>
              <a:gd name="connsiteY643" fmla="*/ 97862 h 3732790"/>
              <a:gd name="connsiteX644" fmla="*/ 5430330 w 12193200"/>
              <a:gd name="connsiteY644" fmla="*/ 97862 h 3732790"/>
              <a:gd name="connsiteX645" fmla="*/ 5430330 w 12193200"/>
              <a:gd name="connsiteY645" fmla="*/ 135501 h 3732790"/>
              <a:gd name="connsiteX646" fmla="*/ 5439714 w 12193200"/>
              <a:gd name="connsiteY646" fmla="*/ 135501 h 3732790"/>
              <a:gd name="connsiteX647" fmla="*/ 5439714 w 12193200"/>
              <a:gd name="connsiteY647" fmla="*/ 705737 h 3732790"/>
              <a:gd name="connsiteX648" fmla="*/ 5499772 w 12193200"/>
              <a:gd name="connsiteY648" fmla="*/ 705737 h 3732790"/>
              <a:gd name="connsiteX649" fmla="*/ 5499772 w 12193200"/>
              <a:gd name="connsiteY649" fmla="*/ 679389 h 3732790"/>
              <a:gd name="connsiteX650" fmla="*/ 5544816 w 12193200"/>
              <a:gd name="connsiteY650" fmla="*/ 679389 h 3732790"/>
              <a:gd name="connsiteX651" fmla="*/ 5544816 w 12193200"/>
              <a:gd name="connsiteY651" fmla="*/ 662452 h 3732790"/>
              <a:gd name="connsiteX652" fmla="*/ 5554200 w 12193200"/>
              <a:gd name="connsiteY652" fmla="*/ 662452 h 3732790"/>
              <a:gd name="connsiteX653" fmla="*/ 5554200 w 12193200"/>
              <a:gd name="connsiteY653" fmla="*/ 649278 h 3732790"/>
              <a:gd name="connsiteX654" fmla="*/ 5567337 w 12193200"/>
              <a:gd name="connsiteY654" fmla="*/ 649278 h 3732790"/>
              <a:gd name="connsiteX655" fmla="*/ 5567337 w 12193200"/>
              <a:gd name="connsiteY655" fmla="*/ 662452 h 3732790"/>
              <a:gd name="connsiteX656" fmla="*/ 5576721 w 12193200"/>
              <a:gd name="connsiteY656" fmla="*/ 662452 h 3732790"/>
              <a:gd name="connsiteX657" fmla="*/ 5576721 w 12193200"/>
              <a:gd name="connsiteY657" fmla="*/ 634222 h 3732790"/>
              <a:gd name="connsiteX658" fmla="*/ 5589860 w 12193200"/>
              <a:gd name="connsiteY658" fmla="*/ 634222 h 3732790"/>
              <a:gd name="connsiteX659" fmla="*/ 5589860 w 12193200"/>
              <a:gd name="connsiteY659" fmla="*/ 662452 h 3732790"/>
              <a:gd name="connsiteX660" fmla="*/ 5636780 w 12193200"/>
              <a:gd name="connsiteY660" fmla="*/ 662452 h 3732790"/>
              <a:gd name="connsiteX661" fmla="*/ 5636780 w 12193200"/>
              <a:gd name="connsiteY661" fmla="*/ 679389 h 3732790"/>
              <a:gd name="connsiteX662" fmla="*/ 5636780 w 12193200"/>
              <a:gd name="connsiteY662" fmla="*/ 705737 h 3732790"/>
              <a:gd name="connsiteX663" fmla="*/ 5646164 w 12193200"/>
              <a:gd name="connsiteY663" fmla="*/ 705737 h 3732790"/>
              <a:gd name="connsiteX664" fmla="*/ 5646164 w 12193200"/>
              <a:gd name="connsiteY664" fmla="*/ 730203 h 3732790"/>
              <a:gd name="connsiteX665" fmla="*/ 5678070 w 12193200"/>
              <a:gd name="connsiteY665" fmla="*/ 730203 h 3732790"/>
              <a:gd name="connsiteX666" fmla="*/ 5709976 w 12193200"/>
              <a:gd name="connsiteY666" fmla="*/ 730203 h 3732790"/>
              <a:gd name="connsiteX667" fmla="*/ 5709976 w 12193200"/>
              <a:gd name="connsiteY667" fmla="*/ 634222 h 3732790"/>
              <a:gd name="connsiteX668" fmla="*/ 5709976 w 12193200"/>
              <a:gd name="connsiteY668" fmla="*/ 572117 h 3732790"/>
              <a:gd name="connsiteX669" fmla="*/ 5717483 w 12193200"/>
              <a:gd name="connsiteY669" fmla="*/ 572117 h 3732790"/>
              <a:gd name="connsiteX670" fmla="*/ 5717483 w 12193200"/>
              <a:gd name="connsiteY670" fmla="*/ 523186 h 3732790"/>
              <a:gd name="connsiteX671" fmla="*/ 5815077 w 12193200"/>
              <a:gd name="connsiteY671" fmla="*/ 523186 h 3732790"/>
              <a:gd name="connsiteX672" fmla="*/ 5815077 w 12193200"/>
              <a:gd name="connsiteY672" fmla="*/ 572117 h 3732790"/>
              <a:gd name="connsiteX673" fmla="*/ 5848860 w 12193200"/>
              <a:gd name="connsiteY673" fmla="*/ 572117 h 3732790"/>
              <a:gd name="connsiteX674" fmla="*/ 5848860 w 12193200"/>
              <a:gd name="connsiteY674" fmla="*/ 530714 h 3732790"/>
              <a:gd name="connsiteX675" fmla="*/ 5884520 w 12193200"/>
              <a:gd name="connsiteY675" fmla="*/ 530714 h 3732790"/>
              <a:gd name="connsiteX676" fmla="*/ 5884520 w 12193200"/>
              <a:gd name="connsiteY676" fmla="*/ 558944 h 3732790"/>
              <a:gd name="connsiteX677" fmla="*/ 5916426 w 12193200"/>
              <a:gd name="connsiteY677" fmla="*/ 558944 h 3732790"/>
              <a:gd name="connsiteX678" fmla="*/ 5916426 w 12193200"/>
              <a:gd name="connsiteY678" fmla="*/ 572117 h 3732790"/>
              <a:gd name="connsiteX679" fmla="*/ 5935194 w 12193200"/>
              <a:gd name="connsiteY679" fmla="*/ 572117 h 3732790"/>
              <a:gd name="connsiteX680" fmla="*/ 5935194 w 12193200"/>
              <a:gd name="connsiteY680" fmla="*/ 634222 h 3732790"/>
              <a:gd name="connsiteX681" fmla="*/ 5963346 w 12193200"/>
              <a:gd name="connsiteY681" fmla="*/ 634222 h 3732790"/>
              <a:gd name="connsiteX682" fmla="*/ 5963346 w 12193200"/>
              <a:gd name="connsiteY682" fmla="*/ 730203 h 3732790"/>
              <a:gd name="connsiteX683" fmla="*/ 5963346 w 12193200"/>
              <a:gd name="connsiteY683" fmla="*/ 752786 h 3732790"/>
              <a:gd name="connsiteX684" fmla="*/ 5972730 w 12193200"/>
              <a:gd name="connsiteY684" fmla="*/ 752786 h 3732790"/>
              <a:gd name="connsiteX685" fmla="*/ 5972730 w 12193200"/>
              <a:gd name="connsiteY685" fmla="*/ 797953 h 3732790"/>
              <a:gd name="connsiteX686" fmla="*/ 6015897 w 12193200"/>
              <a:gd name="connsiteY686" fmla="*/ 797953 h 3732790"/>
              <a:gd name="connsiteX687" fmla="*/ 6015897 w 12193200"/>
              <a:gd name="connsiteY687" fmla="*/ 813009 h 3732790"/>
              <a:gd name="connsiteX688" fmla="*/ 6038419 w 12193200"/>
              <a:gd name="connsiteY688" fmla="*/ 813009 h 3732790"/>
              <a:gd name="connsiteX689" fmla="*/ 6038419 w 12193200"/>
              <a:gd name="connsiteY689" fmla="*/ 797953 h 3732790"/>
              <a:gd name="connsiteX690" fmla="*/ 6111615 w 12193200"/>
              <a:gd name="connsiteY690" fmla="*/ 797953 h 3732790"/>
              <a:gd name="connsiteX691" fmla="*/ 6111615 w 12193200"/>
              <a:gd name="connsiteY691" fmla="*/ 813009 h 3732790"/>
              <a:gd name="connsiteX692" fmla="*/ 6134137 w 12193200"/>
              <a:gd name="connsiteY692" fmla="*/ 813009 h 3732790"/>
              <a:gd name="connsiteX693" fmla="*/ 6134137 w 12193200"/>
              <a:gd name="connsiteY693" fmla="*/ 969212 h 3732790"/>
              <a:gd name="connsiteX694" fmla="*/ 6233608 w 12193200"/>
              <a:gd name="connsiteY694" fmla="*/ 969212 h 3732790"/>
              <a:gd name="connsiteX695" fmla="*/ 6233608 w 12193200"/>
              <a:gd name="connsiteY695" fmla="*/ 1023789 h 3732790"/>
              <a:gd name="connsiteX696" fmla="*/ 6246746 w 12193200"/>
              <a:gd name="connsiteY696" fmla="*/ 1023789 h 3732790"/>
              <a:gd name="connsiteX697" fmla="*/ 6246746 w 12193200"/>
              <a:gd name="connsiteY697" fmla="*/ 991796 h 3732790"/>
              <a:gd name="connsiteX698" fmla="*/ 6261760 w 12193200"/>
              <a:gd name="connsiteY698" fmla="*/ 991796 h 3732790"/>
              <a:gd name="connsiteX699" fmla="*/ 6261760 w 12193200"/>
              <a:gd name="connsiteY699" fmla="*/ 969212 h 3732790"/>
              <a:gd name="connsiteX700" fmla="*/ 6269268 w 12193200"/>
              <a:gd name="connsiteY700" fmla="*/ 969212 h 3732790"/>
              <a:gd name="connsiteX701" fmla="*/ 6269268 w 12193200"/>
              <a:gd name="connsiteY701" fmla="*/ 954156 h 3732790"/>
              <a:gd name="connsiteX702" fmla="*/ 6316188 w 12193200"/>
              <a:gd name="connsiteY702" fmla="*/ 954156 h 3732790"/>
              <a:gd name="connsiteX703" fmla="*/ 6316188 w 12193200"/>
              <a:gd name="connsiteY703" fmla="*/ 350045 h 3732790"/>
              <a:gd name="connsiteX704" fmla="*/ 6353724 w 12193200"/>
              <a:gd name="connsiteY704" fmla="*/ 350045 h 3732790"/>
              <a:gd name="connsiteX705" fmla="*/ 6353724 w 12193200"/>
              <a:gd name="connsiteY705" fmla="*/ 334990 h 3732790"/>
              <a:gd name="connsiteX706" fmla="*/ 6363108 w 12193200"/>
              <a:gd name="connsiteY706" fmla="*/ 334990 h 3732790"/>
              <a:gd name="connsiteX707" fmla="*/ 6363108 w 12193200"/>
              <a:gd name="connsiteY707" fmla="*/ 321816 h 3732790"/>
              <a:gd name="connsiteX708" fmla="*/ 6374369 w 12193200"/>
              <a:gd name="connsiteY708" fmla="*/ 321816 h 3732790"/>
              <a:gd name="connsiteX709" fmla="*/ 6374369 w 12193200"/>
              <a:gd name="connsiteY709" fmla="*/ 302996 h 3732790"/>
              <a:gd name="connsiteX710" fmla="*/ 6415659 w 12193200"/>
              <a:gd name="connsiteY710" fmla="*/ 302996 h 3732790"/>
              <a:gd name="connsiteX711" fmla="*/ 6415659 w 12193200"/>
              <a:gd name="connsiteY711" fmla="*/ 321816 h 3732790"/>
              <a:gd name="connsiteX712" fmla="*/ 6447565 w 12193200"/>
              <a:gd name="connsiteY712" fmla="*/ 321816 h 3732790"/>
              <a:gd name="connsiteX713" fmla="*/ 6447565 w 12193200"/>
              <a:gd name="connsiteY713" fmla="*/ 334990 h 3732790"/>
              <a:gd name="connsiteX714" fmla="*/ 6479471 w 12193200"/>
              <a:gd name="connsiteY714" fmla="*/ 334990 h 3732790"/>
              <a:gd name="connsiteX715" fmla="*/ 6479471 w 12193200"/>
              <a:gd name="connsiteY715" fmla="*/ 350045 h 3732790"/>
              <a:gd name="connsiteX716" fmla="*/ 6511377 w 12193200"/>
              <a:gd name="connsiteY716" fmla="*/ 350045 h 3732790"/>
              <a:gd name="connsiteX717" fmla="*/ 6511377 w 12193200"/>
              <a:gd name="connsiteY717" fmla="*/ 334990 h 3732790"/>
              <a:gd name="connsiteX718" fmla="*/ 6535776 w 12193200"/>
              <a:gd name="connsiteY718" fmla="*/ 334990 h 3732790"/>
              <a:gd name="connsiteX719" fmla="*/ 6535776 w 12193200"/>
              <a:gd name="connsiteY719" fmla="*/ 323698 h 3732790"/>
              <a:gd name="connsiteX720" fmla="*/ 6569559 w 12193200"/>
              <a:gd name="connsiteY720" fmla="*/ 323698 h 3732790"/>
              <a:gd name="connsiteX721" fmla="*/ 6569559 w 12193200"/>
              <a:gd name="connsiteY721" fmla="*/ 314288 h 3732790"/>
              <a:gd name="connsiteX722" fmla="*/ 6586450 w 12193200"/>
              <a:gd name="connsiteY722" fmla="*/ 314288 h 3732790"/>
              <a:gd name="connsiteX723" fmla="*/ 6586450 w 12193200"/>
              <a:gd name="connsiteY723" fmla="*/ 127974 h 3732790"/>
              <a:gd name="connsiteX724" fmla="*/ 6593957 w 12193200"/>
              <a:gd name="connsiteY724" fmla="*/ 127974 h 3732790"/>
              <a:gd name="connsiteX725" fmla="*/ 6593957 w 12193200"/>
              <a:gd name="connsiteY725" fmla="*/ 97862 h 3732790"/>
              <a:gd name="connsiteX726" fmla="*/ 6599588 w 12193200"/>
              <a:gd name="connsiteY726" fmla="*/ 97862 h 3732790"/>
              <a:gd name="connsiteX727" fmla="*/ 6599588 w 12193200"/>
              <a:gd name="connsiteY727" fmla="*/ 0 h 373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12193200" h="3732790">
                <a:moveTo>
                  <a:pt x="6599588" y="0"/>
                </a:moveTo>
                <a:cubicBezTo>
                  <a:pt x="6610849" y="0"/>
                  <a:pt x="6610849" y="0"/>
                  <a:pt x="6610849" y="0"/>
                </a:cubicBezTo>
                <a:cubicBezTo>
                  <a:pt x="6610849" y="97862"/>
                  <a:pt x="6610849" y="97862"/>
                  <a:pt x="6610849" y="97862"/>
                </a:cubicBezTo>
                <a:cubicBezTo>
                  <a:pt x="6618356" y="97862"/>
                  <a:pt x="6618356" y="97862"/>
                  <a:pt x="6618356" y="97862"/>
                </a:cubicBezTo>
                <a:cubicBezTo>
                  <a:pt x="6618356" y="127974"/>
                  <a:pt x="6618356" y="127974"/>
                  <a:pt x="6618356" y="127974"/>
                </a:cubicBezTo>
                <a:cubicBezTo>
                  <a:pt x="6623986" y="127974"/>
                  <a:pt x="6623986" y="127974"/>
                  <a:pt x="6623986" y="127974"/>
                </a:cubicBezTo>
                <a:cubicBezTo>
                  <a:pt x="6623986" y="314288"/>
                  <a:pt x="6623986" y="314288"/>
                  <a:pt x="6623986" y="314288"/>
                </a:cubicBezTo>
                <a:cubicBezTo>
                  <a:pt x="6642754" y="314288"/>
                  <a:pt x="6642754" y="314288"/>
                  <a:pt x="6642754" y="314288"/>
                </a:cubicBezTo>
                <a:cubicBezTo>
                  <a:pt x="6642754" y="323698"/>
                  <a:pt x="6642754" y="323698"/>
                  <a:pt x="6642754" y="323698"/>
                </a:cubicBezTo>
                <a:cubicBezTo>
                  <a:pt x="6657769" y="323698"/>
                  <a:pt x="6657769" y="323698"/>
                  <a:pt x="6657769" y="323698"/>
                </a:cubicBezTo>
                <a:cubicBezTo>
                  <a:pt x="6657769" y="334990"/>
                  <a:pt x="6657769" y="334990"/>
                  <a:pt x="6657769" y="334990"/>
                </a:cubicBezTo>
                <a:cubicBezTo>
                  <a:pt x="6669030" y="334990"/>
                  <a:pt x="6669030" y="334990"/>
                  <a:pt x="6669030" y="334990"/>
                </a:cubicBezTo>
                <a:cubicBezTo>
                  <a:pt x="6669030" y="350045"/>
                  <a:pt x="6669030" y="350045"/>
                  <a:pt x="6669030" y="350045"/>
                </a:cubicBezTo>
                <a:cubicBezTo>
                  <a:pt x="6680291" y="350045"/>
                  <a:pt x="6680291" y="350045"/>
                  <a:pt x="6680291" y="350045"/>
                </a:cubicBezTo>
                <a:cubicBezTo>
                  <a:pt x="6680291" y="459199"/>
                  <a:pt x="6680291" y="459199"/>
                  <a:pt x="6680291" y="459199"/>
                </a:cubicBezTo>
                <a:cubicBezTo>
                  <a:pt x="6699059" y="459199"/>
                  <a:pt x="6699059" y="459199"/>
                  <a:pt x="6699059" y="459199"/>
                </a:cubicBezTo>
                <a:cubicBezTo>
                  <a:pt x="6699059" y="421560"/>
                  <a:pt x="6699059" y="421560"/>
                  <a:pt x="6699059" y="421560"/>
                </a:cubicBezTo>
                <a:cubicBezTo>
                  <a:pt x="6721581" y="421560"/>
                  <a:pt x="6721581" y="421560"/>
                  <a:pt x="6721581" y="421560"/>
                </a:cubicBezTo>
                <a:cubicBezTo>
                  <a:pt x="6721581" y="459199"/>
                  <a:pt x="6721581" y="459199"/>
                  <a:pt x="6721581" y="459199"/>
                </a:cubicBezTo>
                <a:cubicBezTo>
                  <a:pt x="6732842" y="459199"/>
                  <a:pt x="6732842" y="459199"/>
                  <a:pt x="6732842" y="459199"/>
                </a:cubicBezTo>
                <a:cubicBezTo>
                  <a:pt x="6732842" y="654924"/>
                  <a:pt x="6732842" y="654924"/>
                  <a:pt x="6732842" y="654924"/>
                </a:cubicBezTo>
                <a:cubicBezTo>
                  <a:pt x="6744103" y="654924"/>
                  <a:pt x="6744103" y="654924"/>
                  <a:pt x="6744103" y="654924"/>
                </a:cubicBezTo>
                <a:cubicBezTo>
                  <a:pt x="6744103" y="828065"/>
                  <a:pt x="6744103" y="828065"/>
                  <a:pt x="6744103" y="828065"/>
                </a:cubicBezTo>
                <a:cubicBezTo>
                  <a:pt x="6766625" y="828065"/>
                  <a:pt x="6766625" y="828065"/>
                  <a:pt x="6766625" y="828065"/>
                </a:cubicBezTo>
                <a:cubicBezTo>
                  <a:pt x="6766625" y="875114"/>
                  <a:pt x="6766625" y="875114"/>
                  <a:pt x="6766625" y="875114"/>
                </a:cubicBezTo>
                <a:cubicBezTo>
                  <a:pt x="6789146" y="875114"/>
                  <a:pt x="6789146" y="875114"/>
                  <a:pt x="6789146" y="875114"/>
                </a:cubicBezTo>
                <a:cubicBezTo>
                  <a:pt x="6789146" y="997442"/>
                  <a:pt x="6789146" y="997442"/>
                  <a:pt x="6789146" y="997442"/>
                </a:cubicBezTo>
                <a:cubicBezTo>
                  <a:pt x="6807915" y="997442"/>
                  <a:pt x="6807915" y="997442"/>
                  <a:pt x="6807915" y="997442"/>
                </a:cubicBezTo>
                <a:cubicBezTo>
                  <a:pt x="6807915" y="978622"/>
                  <a:pt x="6807915" y="978622"/>
                  <a:pt x="6807915" y="978622"/>
                </a:cubicBezTo>
                <a:cubicBezTo>
                  <a:pt x="6824806" y="978622"/>
                  <a:pt x="6824806" y="978622"/>
                  <a:pt x="6824806" y="978622"/>
                </a:cubicBezTo>
                <a:cubicBezTo>
                  <a:pt x="6824806" y="940983"/>
                  <a:pt x="6824806" y="940983"/>
                  <a:pt x="6824806" y="940983"/>
                </a:cubicBezTo>
                <a:cubicBezTo>
                  <a:pt x="6862342" y="940983"/>
                  <a:pt x="6862342" y="940983"/>
                  <a:pt x="6862342" y="940983"/>
                </a:cubicBezTo>
                <a:cubicBezTo>
                  <a:pt x="6862342" y="924045"/>
                  <a:pt x="6862342" y="924045"/>
                  <a:pt x="6862342" y="924045"/>
                </a:cubicBezTo>
                <a:cubicBezTo>
                  <a:pt x="6967444" y="924045"/>
                  <a:pt x="6967444" y="924045"/>
                  <a:pt x="6967444" y="924045"/>
                </a:cubicBezTo>
                <a:cubicBezTo>
                  <a:pt x="6967444" y="875114"/>
                  <a:pt x="6967444" y="875114"/>
                  <a:pt x="6967444" y="875114"/>
                </a:cubicBezTo>
                <a:cubicBezTo>
                  <a:pt x="7008734" y="875114"/>
                  <a:pt x="7008734" y="875114"/>
                  <a:pt x="7008734" y="875114"/>
                </a:cubicBezTo>
                <a:cubicBezTo>
                  <a:pt x="7008734" y="845002"/>
                  <a:pt x="7008734" y="845002"/>
                  <a:pt x="7008734" y="845002"/>
                </a:cubicBezTo>
                <a:cubicBezTo>
                  <a:pt x="7046270" y="845002"/>
                  <a:pt x="7046270" y="845002"/>
                  <a:pt x="7046270" y="845002"/>
                </a:cubicBezTo>
                <a:cubicBezTo>
                  <a:pt x="7046270" y="875114"/>
                  <a:pt x="7046270" y="875114"/>
                  <a:pt x="7046270" y="875114"/>
                </a:cubicBezTo>
                <a:cubicBezTo>
                  <a:pt x="7061285" y="875114"/>
                  <a:pt x="7061285" y="875114"/>
                  <a:pt x="7061285" y="875114"/>
                </a:cubicBezTo>
                <a:cubicBezTo>
                  <a:pt x="7061285" y="858176"/>
                  <a:pt x="7061285" y="858176"/>
                  <a:pt x="7061285" y="858176"/>
                </a:cubicBezTo>
                <a:cubicBezTo>
                  <a:pt x="7074423" y="858176"/>
                  <a:pt x="7074423" y="858176"/>
                  <a:pt x="7074423" y="858176"/>
                </a:cubicBezTo>
                <a:cubicBezTo>
                  <a:pt x="7074423" y="835593"/>
                  <a:pt x="7074423" y="835593"/>
                  <a:pt x="7074423" y="835593"/>
                </a:cubicBezTo>
                <a:cubicBezTo>
                  <a:pt x="7138235" y="835593"/>
                  <a:pt x="7138235" y="835593"/>
                  <a:pt x="7138235" y="835593"/>
                </a:cubicBezTo>
                <a:cubicBezTo>
                  <a:pt x="7138235" y="404622"/>
                  <a:pt x="7138235" y="404622"/>
                  <a:pt x="7138235" y="404622"/>
                </a:cubicBezTo>
                <a:cubicBezTo>
                  <a:pt x="7164510" y="404622"/>
                  <a:pt x="7164510" y="404622"/>
                  <a:pt x="7164510" y="404622"/>
                </a:cubicBezTo>
                <a:cubicBezTo>
                  <a:pt x="7164510" y="395213"/>
                  <a:pt x="7164510" y="395213"/>
                  <a:pt x="7164510" y="395213"/>
                </a:cubicBezTo>
                <a:cubicBezTo>
                  <a:pt x="7202046" y="395213"/>
                  <a:pt x="7202046" y="395213"/>
                  <a:pt x="7202046" y="395213"/>
                </a:cubicBezTo>
                <a:cubicBezTo>
                  <a:pt x="7202046" y="383921"/>
                  <a:pt x="7202046" y="383921"/>
                  <a:pt x="7202046" y="383921"/>
                </a:cubicBezTo>
                <a:cubicBezTo>
                  <a:pt x="7254597" y="383921"/>
                  <a:pt x="7254597" y="383921"/>
                  <a:pt x="7254597" y="383921"/>
                </a:cubicBezTo>
                <a:cubicBezTo>
                  <a:pt x="7254597" y="350045"/>
                  <a:pt x="7254597" y="350045"/>
                  <a:pt x="7254597" y="350045"/>
                </a:cubicBezTo>
                <a:cubicBezTo>
                  <a:pt x="7263981" y="350045"/>
                  <a:pt x="7263981" y="350045"/>
                  <a:pt x="7263981" y="350045"/>
                </a:cubicBezTo>
                <a:cubicBezTo>
                  <a:pt x="7263981" y="334990"/>
                  <a:pt x="7263981" y="334990"/>
                  <a:pt x="7263981" y="334990"/>
                </a:cubicBezTo>
                <a:cubicBezTo>
                  <a:pt x="7271489" y="334990"/>
                  <a:pt x="7271489" y="334990"/>
                  <a:pt x="7271489" y="334990"/>
                </a:cubicBezTo>
                <a:cubicBezTo>
                  <a:pt x="7271489" y="323698"/>
                  <a:pt x="7271489" y="323698"/>
                  <a:pt x="7271489" y="323698"/>
                </a:cubicBezTo>
                <a:cubicBezTo>
                  <a:pt x="7288380" y="323698"/>
                  <a:pt x="7288380" y="323698"/>
                  <a:pt x="7288380" y="323698"/>
                </a:cubicBezTo>
                <a:cubicBezTo>
                  <a:pt x="7288380" y="291705"/>
                  <a:pt x="7288380" y="291705"/>
                  <a:pt x="7288380" y="291705"/>
                </a:cubicBezTo>
                <a:cubicBezTo>
                  <a:pt x="7301518" y="291705"/>
                  <a:pt x="7301518" y="291705"/>
                  <a:pt x="7301518" y="291705"/>
                </a:cubicBezTo>
                <a:cubicBezTo>
                  <a:pt x="7301518" y="265357"/>
                  <a:pt x="7301518" y="265357"/>
                  <a:pt x="7301518" y="265357"/>
                </a:cubicBezTo>
                <a:cubicBezTo>
                  <a:pt x="7339054" y="265357"/>
                  <a:pt x="7339054" y="265357"/>
                  <a:pt x="7339054" y="265357"/>
                </a:cubicBezTo>
                <a:cubicBezTo>
                  <a:pt x="7339054" y="201370"/>
                  <a:pt x="7339054" y="201370"/>
                  <a:pt x="7339054" y="201370"/>
                </a:cubicBezTo>
                <a:cubicBezTo>
                  <a:pt x="7354069" y="201370"/>
                  <a:pt x="7354069" y="201370"/>
                  <a:pt x="7354069" y="201370"/>
                </a:cubicBezTo>
                <a:cubicBezTo>
                  <a:pt x="7354069" y="127974"/>
                  <a:pt x="7354069" y="127974"/>
                  <a:pt x="7354069" y="127974"/>
                </a:cubicBezTo>
                <a:cubicBezTo>
                  <a:pt x="7372837" y="127974"/>
                  <a:pt x="7372837" y="127974"/>
                  <a:pt x="7372837" y="127974"/>
                </a:cubicBezTo>
                <a:cubicBezTo>
                  <a:pt x="7372837" y="86570"/>
                  <a:pt x="7372837" y="86570"/>
                  <a:pt x="7372837" y="86570"/>
                </a:cubicBezTo>
                <a:cubicBezTo>
                  <a:pt x="7385975" y="86570"/>
                  <a:pt x="7385975" y="86570"/>
                  <a:pt x="7385975" y="86570"/>
                </a:cubicBezTo>
                <a:cubicBezTo>
                  <a:pt x="7385975" y="0"/>
                  <a:pt x="7385975" y="0"/>
                  <a:pt x="7385975" y="0"/>
                </a:cubicBezTo>
                <a:cubicBezTo>
                  <a:pt x="7395359" y="0"/>
                  <a:pt x="7395359" y="0"/>
                  <a:pt x="7395359" y="0"/>
                </a:cubicBezTo>
                <a:cubicBezTo>
                  <a:pt x="7395359" y="86570"/>
                  <a:pt x="7395359" y="86570"/>
                  <a:pt x="7395359" y="86570"/>
                </a:cubicBezTo>
                <a:cubicBezTo>
                  <a:pt x="7408496" y="86570"/>
                  <a:pt x="7408496" y="86570"/>
                  <a:pt x="7408496" y="86570"/>
                </a:cubicBezTo>
                <a:cubicBezTo>
                  <a:pt x="7408496" y="127974"/>
                  <a:pt x="7408496" y="127974"/>
                  <a:pt x="7408496" y="127974"/>
                </a:cubicBezTo>
                <a:cubicBezTo>
                  <a:pt x="7416004" y="127974"/>
                  <a:pt x="7416004" y="127974"/>
                  <a:pt x="7416004" y="127974"/>
                </a:cubicBezTo>
                <a:cubicBezTo>
                  <a:pt x="7416004" y="201370"/>
                  <a:pt x="7416004" y="201370"/>
                  <a:pt x="7416004" y="201370"/>
                </a:cubicBezTo>
                <a:cubicBezTo>
                  <a:pt x="7423511" y="201370"/>
                  <a:pt x="7423511" y="201370"/>
                  <a:pt x="7423511" y="201370"/>
                </a:cubicBezTo>
                <a:cubicBezTo>
                  <a:pt x="7423511" y="225836"/>
                  <a:pt x="7423511" y="225836"/>
                  <a:pt x="7423511" y="225836"/>
                </a:cubicBezTo>
                <a:cubicBezTo>
                  <a:pt x="7438526" y="225836"/>
                  <a:pt x="7438526" y="225836"/>
                  <a:pt x="7438526" y="225836"/>
                </a:cubicBezTo>
                <a:cubicBezTo>
                  <a:pt x="7438526" y="265357"/>
                  <a:pt x="7438526" y="265357"/>
                  <a:pt x="7438526" y="265357"/>
                </a:cubicBezTo>
                <a:cubicBezTo>
                  <a:pt x="7449786" y="265357"/>
                  <a:pt x="7449786" y="265357"/>
                  <a:pt x="7449786" y="265357"/>
                </a:cubicBezTo>
                <a:cubicBezTo>
                  <a:pt x="7449786" y="302996"/>
                  <a:pt x="7449786" y="302996"/>
                  <a:pt x="7449786" y="302996"/>
                </a:cubicBezTo>
                <a:cubicBezTo>
                  <a:pt x="7459171" y="302996"/>
                  <a:pt x="7459171" y="302996"/>
                  <a:pt x="7459171" y="302996"/>
                </a:cubicBezTo>
                <a:cubicBezTo>
                  <a:pt x="7459171" y="265357"/>
                  <a:pt x="7459171" y="265357"/>
                  <a:pt x="7459171" y="265357"/>
                </a:cubicBezTo>
                <a:cubicBezTo>
                  <a:pt x="7474185" y="265357"/>
                  <a:pt x="7474185" y="265357"/>
                  <a:pt x="7474185" y="265357"/>
                </a:cubicBezTo>
                <a:cubicBezTo>
                  <a:pt x="7474185" y="302996"/>
                  <a:pt x="7474185" y="302996"/>
                  <a:pt x="7474185" y="302996"/>
                </a:cubicBezTo>
                <a:cubicBezTo>
                  <a:pt x="7479816" y="302996"/>
                  <a:pt x="7479816" y="302996"/>
                  <a:pt x="7479816" y="302996"/>
                </a:cubicBezTo>
                <a:cubicBezTo>
                  <a:pt x="7479816" y="323698"/>
                  <a:pt x="7479816" y="323698"/>
                  <a:pt x="7479816" y="323698"/>
                </a:cubicBezTo>
                <a:cubicBezTo>
                  <a:pt x="7500461" y="323698"/>
                  <a:pt x="7500461" y="323698"/>
                  <a:pt x="7500461" y="323698"/>
                </a:cubicBezTo>
                <a:cubicBezTo>
                  <a:pt x="7500461" y="350045"/>
                  <a:pt x="7500461" y="350045"/>
                  <a:pt x="7500461" y="350045"/>
                </a:cubicBezTo>
                <a:cubicBezTo>
                  <a:pt x="7500461" y="366983"/>
                  <a:pt x="7500461" y="366983"/>
                  <a:pt x="7500461" y="366983"/>
                </a:cubicBezTo>
                <a:cubicBezTo>
                  <a:pt x="7500461" y="404622"/>
                  <a:pt x="7500461" y="404622"/>
                  <a:pt x="7500461" y="404622"/>
                </a:cubicBezTo>
                <a:cubicBezTo>
                  <a:pt x="7500461" y="425324"/>
                  <a:pt x="7500461" y="425324"/>
                  <a:pt x="7500461" y="425324"/>
                </a:cubicBezTo>
                <a:cubicBezTo>
                  <a:pt x="7500461" y="459199"/>
                  <a:pt x="7500461" y="459199"/>
                  <a:pt x="7500461" y="459199"/>
                </a:cubicBezTo>
                <a:cubicBezTo>
                  <a:pt x="7703157" y="459199"/>
                  <a:pt x="7703157" y="459199"/>
                  <a:pt x="7703157" y="459199"/>
                </a:cubicBezTo>
                <a:cubicBezTo>
                  <a:pt x="7703157" y="395213"/>
                  <a:pt x="7703157" y="395213"/>
                  <a:pt x="7703157" y="395213"/>
                </a:cubicBezTo>
                <a:cubicBezTo>
                  <a:pt x="7720048" y="395213"/>
                  <a:pt x="7720048" y="395213"/>
                  <a:pt x="7720048" y="395213"/>
                </a:cubicBezTo>
                <a:cubicBezTo>
                  <a:pt x="7720048" y="387685"/>
                  <a:pt x="7720048" y="387685"/>
                  <a:pt x="7720048" y="387685"/>
                </a:cubicBezTo>
                <a:cubicBezTo>
                  <a:pt x="7744447" y="387685"/>
                  <a:pt x="7744447" y="387685"/>
                  <a:pt x="7744447" y="387685"/>
                </a:cubicBezTo>
                <a:cubicBezTo>
                  <a:pt x="7744447" y="368865"/>
                  <a:pt x="7744447" y="368865"/>
                  <a:pt x="7744447" y="368865"/>
                </a:cubicBezTo>
                <a:cubicBezTo>
                  <a:pt x="7753831" y="368865"/>
                  <a:pt x="7753831" y="368865"/>
                  <a:pt x="7753831" y="368865"/>
                </a:cubicBezTo>
                <a:cubicBezTo>
                  <a:pt x="7753831" y="361337"/>
                  <a:pt x="7753831" y="361337"/>
                  <a:pt x="7753831" y="361337"/>
                </a:cubicBezTo>
                <a:cubicBezTo>
                  <a:pt x="7832657" y="361337"/>
                  <a:pt x="7832657" y="361337"/>
                  <a:pt x="7832657" y="361337"/>
                </a:cubicBezTo>
                <a:cubicBezTo>
                  <a:pt x="7832657" y="368865"/>
                  <a:pt x="7832657" y="368865"/>
                  <a:pt x="7832657" y="368865"/>
                </a:cubicBezTo>
                <a:cubicBezTo>
                  <a:pt x="7836411" y="368865"/>
                  <a:pt x="7836411" y="368865"/>
                  <a:pt x="7836411" y="368865"/>
                </a:cubicBezTo>
                <a:cubicBezTo>
                  <a:pt x="7836411" y="387685"/>
                  <a:pt x="7836411" y="387685"/>
                  <a:pt x="7836411" y="387685"/>
                </a:cubicBezTo>
                <a:cubicBezTo>
                  <a:pt x="7843918" y="387685"/>
                  <a:pt x="7843918" y="387685"/>
                  <a:pt x="7843918" y="387685"/>
                </a:cubicBezTo>
                <a:cubicBezTo>
                  <a:pt x="7843918" y="395213"/>
                  <a:pt x="7843918" y="395213"/>
                  <a:pt x="7843918" y="395213"/>
                </a:cubicBezTo>
                <a:cubicBezTo>
                  <a:pt x="7883332" y="395213"/>
                  <a:pt x="7883332" y="395213"/>
                  <a:pt x="7883332" y="395213"/>
                </a:cubicBezTo>
                <a:cubicBezTo>
                  <a:pt x="7883332" y="675626"/>
                  <a:pt x="7883332" y="675626"/>
                  <a:pt x="7883332" y="675626"/>
                </a:cubicBezTo>
                <a:cubicBezTo>
                  <a:pt x="7952774" y="675626"/>
                  <a:pt x="7952774" y="675626"/>
                  <a:pt x="7952774" y="675626"/>
                </a:cubicBezTo>
                <a:cubicBezTo>
                  <a:pt x="7952774" y="685035"/>
                  <a:pt x="7952774" y="685035"/>
                  <a:pt x="7952774" y="685035"/>
                </a:cubicBezTo>
                <a:cubicBezTo>
                  <a:pt x="7988433" y="685035"/>
                  <a:pt x="7988433" y="685035"/>
                  <a:pt x="7988433" y="685035"/>
                </a:cubicBezTo>
                <a:cubicBezTo>
                  <a:pt x="7988433" y="705737"/>
                  <a:pt x="7988433" y="705737"/>
                  <a:pt x="7988433" y="705737"/>
                </a:cubicBezTo>
                <a:cubicBezTo>
                  <a:pt x="7997818" y="705737"/>
                  <a:pt x="7997818" y="705737"/>
                  <a:pt x="7997818" y="705737"/>
                </a:cubicBezTo>
                <a:cubicBezTo>
                  <a:pt x="7997818" y="724557"/>
                  <a:pt x="7997818" y="724557"/>
                  <a:pt x="7997818" y="724557"/>
                </a:cubicBezTo>
                <a:cubicBezTo>
                  <a:pt x="8012832" y="724557"/>
                  <a:pt x="8012832" y="724557"/>
                  <a:pt x="8012832" y="724557"/>
                </a:cubicBezTo>
                <a:cubicBezTo>
                  <a:pt x="8012832" y="1102832"/>
                  <a:pt x="8012832" y="1102832"/>
                  <a:pt x="8012832" y="1102832"/>
                </a:cubicBezTo>
                <a:cubicBezTo>
                  <a:pt x="8031600" y="1102832"/>
                  <a:pt x="8031600" y="1102832"/>
                  <a:pt x="8031600" y="1102832"/>
                </a:cubicBezTo>
                <a:cubicBezTo>
                  <a:pt x="8031600" y="940983"/>
                  <a:pt x="8031600" y="940983"/>
                  <a:pt x="8031600" y="940983"/>
                </a:cubicBezTo>
                <a:cubicBezTo>
                  <a:pt x="8040984" y="940983"/>
                  <a:pt x="8040984" y="940983"/>
                  <a:pt x="8040984" y="940983"/>
                </a:cubicBezTo>
                <a:cubicBezTo>
                  <a:pt x="8040984" y="833711"/>
                  <a:pt x="8040984" y="833711"/>
                  <a:pt x="8040984" y="833711"/>
                </a:cubicBezTo>
                <a:cubicBezTo>
                  <a:pt x="8044738" y="833711"/>
                  <a:pt x="8044738" y="833711"/>
                  <a:pt x="8044738" y="833711"/>
                </a:cubicBezTo>
                <a:cubicBezTo>
                  <a:pt x="8044738" y="668098"/>
                  <a:pt x="8044738" y="668098"/>
                  <a:pt x="8044738" y="668098"/>
                </a:cubicBezTo>
                <a:cubicBezTo>
                  <a:pt x="8099166" y="668098"/>
                  <a:pt x="8099166" y="668098"/>
                  <a:pt x="8099166" y="668098"/>
                </a:cubicBezTo>
                <a:cubicBezTo>
                  <a:pt x="8099166" y="658688"/>
                  <a:pt x="8099166" y="658688"/>
                  <a:pt x="8099166" y="658688"/>
                </a:cubicBezTo>
                <a:cubicBezTo>
                  <a:pt x="8123564" y="658688"/>
                  <a:pt x="8123564" y="658688"/>
                  <a:pt x="8123564" y="658688"/>
                </a:cubicBezTo>
                <a:cubicBezTo>
                  <a:pt x="8123564" y="668098"/>
                  <a:pt x="8123564" y="668098"/>
                  <a:pt x="8123564" y="668098"/>
                </a:cubicBezTo>
                <a:cubicBezTo>
                  <a:pt x="8127318" y="668098"/>
                  <a:pt x="8127318" y="668098"/>
                  <a:pt x="8127318" y="668098"/>
                </a:cubicBezTo>
                <a:cubicBezTo>
                  <a:pt x="8127318" y="624812"/>
                  <a:pt x="8127318" y="624812"/>
                  <a:pt x="8127318" y="624812"/>
                </a:cubicBezTo>
                <a:cubicBezTo>
                  <a:pt x="8140456" y="624812"/>
                  <a:pt x="8140456" y="624812"/>
                  <a:pt x="8140456" y="624812"/>
                </a:cubicBezTo>
                <a:cubicBezTo>
                  <a:pt x="8140456" y="668098"/>
                  <a:pt x="8140456" y="668098"/>
                  <a:pt x="8140456" y="668098"/>
                </a:cubicBezTo>
                <a:cubicBezTo>
                  <a:pt x="8223036" y="668098"/>
                  <a:pt x="8223036" y="668098"/>
                  <a:pt x="8223036" y="668098"/>
                </a:cubicBezTo>
                <a:cubicBezTo>
                  <a:pt x="8223036" y="833711"/>
                  <a:pt x="8223036" y="833711"/>
                  <a:pt x="8223036" y="833711"/>
                </a:cubicBezTo>
                <a:cubicBezTo>
                  <a:pt x="8226789" y="833711"/>
                  <a:pt x="8226789" y="833711"/>
                  <a:pt x="8226789" y="833711"/>
                </a:cubicBezTo>
                <a:cubicBezTo>
                  <a:pt x="8226789" y="863822"/>
                  <a:pt x="8226789" y="863822"/>
                  <a:pt x="8226789" y="863822"/>
                </a:cubicBezTo>
                <a:cubicBezTo>
                  <a:pt x="8238050" y="863822"/>
                  <a:pt x="8238050" y="863822"/>
                  <a:pt x="8238050" y="863822"/>
                </a:cubicBezTo>
                <a:cubicBezTo>
                  <a:pt x="8238050" y="880760"/>
                  <a:pt x="8238050" y="880760"/>
                  <a:pt x="8238050" y="880760"/>
                </a:cubicBezTo>
                <a:cubicBezTo>
                  <a:pt x="8269956" y="880760"/>
                  <a:pt x="8269956" y="880760"/>
                  <a:pt x="8269956" y="880760"/>
                </a:cubicBezTo>
                <a:cubicBezTo>
                  <a:pt x="8269956" y="745258"/>
                  <a:pt x="8269956" y="745258"/>
                  <a:pt x="8269956" y="745258"/>
                </a:cubicBezTo>
                <a:cubicBezTo>
                  <a:pt x="8290601" y="745258"/>
                  <a:pt x="8290601" y="745258"/>
                  <a:pt x="8290601" y="745258"/>
                </a:cubicBezTo>
                <a:cubicBezTo>
                  <a:pt x="8290601" y="715147"/>
                  <a:pt x="8290601" y="715147"/>
                  <a:pt x="8290601" y="715147"/>
                </a:cubicBezTo>
                <a:cubicBezTo>
                  <a:pt x="8322507" y="715147"/>
                  <a:pt x="8322507" y="715147"/>
                  <a:pt x="8322507" y="715147"/>
                </a:cubicBezTo>
                <a:cubicBezTo>
                  <a:pt x="8322507" y="647396"/>
                  <a:pt x="8322507" y="647396"/>
                  <a:pt x="8322507" y="647396"/>
                </a:cubicBezTo>
                <a:cubicBezTo>
                  <a:pt x="8395703" y="647396"/>
                  <a:pt x="8395703" y="647396"/>
                  <a:pt x="8395703" y="647396"/>
                </a:cubicBezTo>
                <a:cubicBezTo>
                  <a:pt x="8395703" y="636104"/>
                  <a:pt x="8395703" y="636104"/>
                  <a:pt x="8395703" y="636104"/>
                </a:cubicBezTo>
                <a:cubicBezTo>
                  <a:pt x="8420102" y="636104"/>
                  <a:pt x="8420102" y="636104"/>
                  <a:pt x="8420102" y="636104"/>
                </a:cubicBezTo>
                <a:cubicBezTo>
                  <a:pt x="8420102" y="647396"/>
                  <a:pt x="8420102" y="647396"/>
                  <a:pt x="8420102" y="647396"/>
                </a:cubicBezTo>
                <a:cubicBezTo>
                  <a:pt x="8448254" y="647396"/>
                  <a:pt x="8448254" y="647396"/>
                  <a:pt x="8448254" y="647396"/>
                </a:cubicBezTo>
                <a:cubicBezTo>
                  <a:pt x="8448254" y="624812"/>
                  <a:pt x="8448254" y="624812"/>
                  <a:pt x="8448254" y="624812"/>
                </a:cubicBezTo>
                <a:cubicBezTo>
                  <a:pt x="8470776" y="624812"/>
                  <a:pt x="8470776" y="624812"/>
                  <a:pt x="8470776" y="624812"/>
                </a:cubicBezTo>
                <a:cubicBezTo>
                  <a:pt x="8470776" y="647396"/>
                  <a:pt x="8470776" y="647396"/>
                  <a:pt x="8470776" y="647396"/>
                </a:cubicBezTo>
                <a:cubicBezTo>
                  <a:pt x="8562740" y="647396"/>
                  <a:pt x="8562740" y="647396"/>
                  <a:pt x="8562740" y="647396"/>
                </a:cubicBezTo>
                <a:cubicBezTo>
                  <a:pt x="8562740" y="715147"/>
                  <a:pt x="8562740" y="715147"/>
                  <a:pt x="8562740" y="715147"/>
                </a:cubicBezTo>
                <a:cubicBezTo>
                  <a:pt x="8562740" y="745258"/>
                  <a:pt x="8562740" y="745258"/>
                  <a:pt x="8562740" y="745258"/>
                </a:cubicBezTo>
                <a:cubicBezTo>
                  <a:pt x="8562740" y="954156"/>
                  <a:pt x="8562740" y="954156"/>
                  <a:pt x="8562740" y="954156"/>
                </a:cubicBezTo>
                <a:cubicBezTo>
                  <a:pt x="8589015" y="954156"/>
                  <a:pt x="8589015" y="954156"/>
                  <a:pt x="8589015" y="954156"/>
                </a:cubicBezTo>
                <a:cubicBezTo>
                  <a:pt x="8589015" y="933455"/>
                  <a:pt x="8589015" y="933455"/>
                  <a:pt x="8589015" y="933455"/>
                </a:cubicBezTo>
                <a:cubicBezTo>
                  <a:pt x="8596522" y="933455"/>
                  <a:pt x="8596522" y="933455"/>
                  <a:pt x="8596522" y="933455"/>
                </a:cubicBezTo>
                <a:cubicBezTo>
                  <a:pt x="8596522" y="916517"/>
                  <a:pt x="8596522" y="916517"/>
                  <a:pt x="8596522" y="916517"/>
                </a:cubicBezTo>
                <a:cubicBezTo>
                  <a:pt x="8620921" y="916517"/>
                  <a:pt x="8620921" y="916517"/>
                  <a:pt x="8620921" y="916517"/>
                </a:cubicBezTo>
                <a:cubicBezTo>
                  <a:pt x="8620921" y="933455"/>
                  <a:pt x="8620921" y="933455"/>
                  <a:pt x="8620921" y="933455"/>
                </a:cubicBezTo>
                <a:cubicBezTo>
                  <a:pt x="8626552" y="933455"/>
                  <a:pt x="8626552" y="933455"/>
                  <a:pt x="8626552" y="933455"/>
                </a:cubicBezTo>
                <a:cubicBezTo>
                  <a:pt x="8626552" y="856294"/>
                  <a:pt x="8626552" y="856294"/>
                  <a:pt x="8626552" y="856294"/>
                </a:cubicBezTo>
                <a:cubicBezTo>
                  <a:pt x="8647196" y="856294"/>
                  <a:pt x="8647196" y="856294"/>
                  <a:pt x="8647196" y="856294"/>
                </a:cubicBezTo>
                <a:cubicBezTo>
                  <a:pt x="8647196" y="833711"/>
                  <a:pt x="8647196" y="833711"/>
                  <a:pt x="8647196" y="833711"/>
                </a:cubicBezTo>
                <a:cubicBezTo>
                  <a:pt x="8669718" y="833711"/>
                  <a:pt x="8669718" y="833711"/>
                  <a:pt x="8669718" y="833711"/>
                </a:cubicBezTo>
                <a:cubicBezTo>
                  <a:pt x="8669718" y="846884"/>
                  <a:pt x="8669718" y="846884"/>
                  <a:pt x="8669718" y="846884"/>
                </a:cubicBezTo>
                <a:cubicBezTo>
                  <a:pt x="8688486" y="846884"/>
                  <a:pt x="8688486" y="846884"/>
                  <a:pt x="8688486" y="846884"/>
                </a:cubicBezTo>
                <a:cubicBezTo>
                  <a:pt x="8688486" y="833711"/>
                  <a:pt x="8688486" y="833711"/>
                  <a:pt x="8688486" y="833711"/>
                </a:cubicBezTo>
                <a:cubicBezTo>
                  <a:pt x="8699748" y="833711"/>
                  <a:pt x="8699748" y="833711"/>
                  <a:pt x="8699748" y="833711"/>
                </a:cubicBezTo>
                <a:cubicBezTo>
                  <a:pt x="8699748" y="692563"/>
                  <a:pt x="8699748" y="692563"/>
                  <a:pt x="8699748" y="692563"/>
                </a:cubicBezTo>
                <a:cubicBezTo>
                  <a:pt x="8716639" y="692563"/>
                  <a:pt x="8716639" y="692563"/>
                  <a:pt x="8716639" y="692563"/>
                </a:cubicBezTo>
                <a:cubicBezTo>
                  <a:pt x="8716639" y="683153"/>
                  <a:pt x="8716639" y="683153"/>
                  <a:pt x="8716639" y="683153"/>
                </a:cubicBezTo>
                <a:cubicBezTo>
                  <a:pt x="8827371" y="683153"/>
                  <a:pt x="8827371" y="683153"/>
                  <a:pt x="8827371" y="683153"/>
                </a:cubicBezTo>
                <a:cubicBezTo>
                  <a:pt x="8827371" y="692563"/>
                  <a:pt x="8827371" y="692563"/>
                  <a:pt x="8827371" y="692563"/>
                </a:cubicBezTo>
                <a:cubicBezTo>
                  <a:pt x="8849893" y="692563"/>
                  <a:pt x="8849893" y="692563"/>
                  <a:pt x="8849893" y="692563"/>
                </a:cubicBezTo>
                <a:cubicBezTo>
                  <a:pt x="8849893" y="675626"/>
                  <a:pt x="8849893" y="675626"/>
                  <a:pt x="8849893" y="675626"/>
                </a:cubicBezTo>
                <a:cubicBezTo>
                  <a:pt x="8864908" y="675626"/>
                  <a:pt x="8864908" y="675626"/>
                  <a:pt x="8864908" y="675626"/>
                </a:cubicBezTo>
                <a:cubicBezTo>
                  <a:pt x="8864908" y="692563"/>
                  <a:pt x="8864908" y="692563"/>
                  <a:pt x="8864908" y="692563"/>
                </a:cubicBezTo>
                <a:cubicBezTo>
                  <a:pt x="8889306" y="692563"/>
                  <a:pt x="8889306" y="692563"/>
                  <a:pt x="8889306" y="692563"/>
                </a:cubicBezTo>
                <a:cubicBezTo>
                  <a:pt x="8889306" y="807363"/>
                  <a:pt x="8889306" y="807363"/>
                  <a:pt x="8889306" y="807363"/>
                </a:cubicBezTo>
                <a:cubicBezTo>
                  <a:pt x="8906198" y="807363"/>
                  <a:pt x="8906198" y="807363"/>
                  <a:pt x="8906198" y="807363"/>
                </a:cubicBezTo>
                <a:cubicBezTo>
                  <a:pt x="8906198" y="833711"/>
                  <a:pt x="8906198" y="833711"/>
                  <a:pt x="8906198" y="833711"/>
                </a:cubicBezTo>
                <a:cubicBezTo>
                  <a:pt x="8936226" y="833711"/>
                  <a:pt x="8936226" y="833711"/>
                  <a:pt x="8936226" y="833711"/>
                </a:cubicBezTo>
                <a:cubicBezTo>
                  <a:pt x="8936226" y="850648"/>
                  <a:pt x="8936226" y="850648"/>
                  <a:pt x="8936226" y="850648"/>
                </a:cubicBezTo>
                <a:cubicBezTo>
                  <a:pt x="8979394" y="850648"/>
                  <a:pt x="8979394" y="850648"/>
                  <a:pt x="8979394" y="850648"/>
                </a:cubicBezTo>
                <a:cubicBezTo>
                  <a:pt x="8979394" y="668098"/>
                  <a:pt x="8979394" y="668098"/>
                  <a:pt x="8979394" y="668098"/>
                </a:cubicBezTo>
                <a:cubicBezTo>
                  <a:pt x="9039452" y="668098"/>
                  <a:pt x="9039452" y="668098"/>
                  <a:pt x="9039452" y="668098"/>
                </a:cubicBezTo>
                <a:cubicBezTo>
                  <a:pt x="9039452" y="653042"/>
                  <a:pt x="9039452" y="653042"/>
                  <a:pt x="9039452" y="653042"/>
                </a:cubicBezTo>
                <a:cubicBezTo>
                  <a:pt x="9123908" y="653042"/>
                  <a:pt x="9123908" y="653042"/>
                  <a:pt x="9123908" y="653042"/>
                </a:cubicBezTo>
                <a:cubicBezTo>
                  <a:pt x="9123908" y="521304"/>
                  <a:pt x="9123908" y="521304"/>
                  <a:pt x="9123908" y="521304"/>
                </a:cubicBezTo>
                <a:cubicBezTo>
                  <a:pt x="9163322" y="521304"/>
                  <a:pt x="9163322" y="521304"/>
                  <a:pt x="9163322" y="521304"/>
                </a:cubicBezTo>
                <a:cubicBezTo>
                  <a:pt x="9163322" y="476137"/>
                  <a:pt x="9163322" y="476137"/>
                  <a:pt x="9163322" y="476137"/>
                </a:cubicBezTo>
                <a:cubicBezTo>
                  <a:pt x="9193350" y="476137"/>
                  <a:pt x="9193350" y="476137"/>
                  <a:pt x="9193350" y="476137"/>
                </a:cubicBezTo>
                <a:cubicBezTo>
                  <a:pt x="9193350" y="451672"/>
                  <a:pt x="9193350" y="451672"/>
                  <a:pt x="9193350" y="451672"/>
                </a:cubicBezTo>
                <a:cubicBezTo>
                  <a:pt x="9206488" y="451672"/>
                  <a:pt x="9206488" y="451672"/>
                  <a:pt x="9206488" y="451672"/>
                </a:cubicBezTo>
                <a:cubicBezTo>
                  <a:pt x="9206488" y="438498"/>
                  <a:pt x="9206488" y="438498"/>
                  <a:pt x="9206488" y="438498"/>
                </a:cubicBezTo>
                <a:cubicBezTo>
                  <a:pt x="9217750" y="438498"/>
                  <a:pt x="9217750" y="438498"/>
                  <a:pt x="9217750" y="438498"/>
                </a:cubicBezTo>
                <a:cubicBezTo>
                  <a:pt x="9217750" y="419678"/>
                  <a:pt x="9217750" y="419678"/>
                  <a:pt x="9217750" y="419678"/>
                </a:cubicBezTo>
                <a:cubicBezTo>
                  <a:pt x="9232764" y="419678"/>
                  <a:pt x="9232764" y="419678"/>
                  <a:pt x="9232764" y="419678"/>
                </a:cubicBezTo>
                <a:cubicBezTo>
                  <a:pt x="9232764" y="397095"/>
                  <a:pt x="9232764" y="397095"/>
                  <a:pt x="9232764" y="397095"/>
                </a:cubicBezTo>
                <a:cubicBezTo>
                  <a:pt x="9244025" y="397095"/>
                  <a:pt x="9244025" y="397095"/>
                  <a:pt x="9244025" y="397095"/>
                </a:cubicBezTo>
                <a:cubicBezTo>
                  <a:pt x="9244025" y="312406"/>
                  <a:pt x="9244025" y="312406"/>
                  <a:pt x="9244025" y="312406"/>
                </a:cubicBezTo>
                <a:cubicBezTo>
                  <a:pt x="9247778" y="312406"/>
                  <a:pt x="9247778" y="312406"/>
                  <a:pt x="9247778" y="312406"/>
                </a:cubicBezTo>
                <a:cubicBezTo>
                  <a:pt x="9247778" y="397095"/>
                  <a:pt x="9247778" y="397095"/>
                  <a:pt x="9247778" y="397095"/>
                </a:cubicBezTo>
                <a:cubicBezTo>
                  <a:pt x="9275931" y="397095"/>
                  <a:pt x="9275931" y="397095"/>
                  <a:pt x="9275931" y="397095"/>
                </a:cubicBezTo>
                <a:cubicBezTo>
                  <a:pt x="9275931" y="419678"/>
                  <a:pt x="9275931" y="419678"/>
                  <a:pt x="9275931" y="419678"/>
                </a:cubicBezTo>
                <a:cubicBezTo>
                  <a:pt x="9300330" y="419678"/>
                  <a:pt x="9300330" y="419678"/>
                  <a:pt x="9300330" y="419678"/>
                </a:cubicBezTo>
                <a:cubicBezTo>
                  <a:pt x="9300330" y="438498"/>
                  <a:pt x="9300330" y="438498"/>
                  <a:pt x="9300330" y="438498"/>
                </a:cubicBezTo>
                <a:cubicBezTo>
                  <a:pt x="9324728" y="438498"/>
                  <a:pt x="9324728" y="438498"/>
                  <a:pt x="9324728" y="438498"/>
                </a:cubicBezTo>
                <a:cubicBezTo>
                  <a:pt x="9324728" y="451672"/>
                  <a:pt x="9324728" y="451672"/>
                  <a:pt x="9324728" y="451672"/>
                </a:cubicBezTo>
                <a:cubicBezTo>
                  <a:pt x="9337866" y="451672"/>
                  <a:pt x="9337866" y="451672"/>
                  <a:pt x="9337866" y="451672"/>
                </a:cubicBezTo>
                <a:cubicBezTo>
                  <a:pt x="9337866" y="476137"/>
                  <a:pt x="9337866" y="476137"/>
                  <a:pt x="9337866" y="476137"/>
                </a:cubicBezTo>
                <a:cubicBezTo>
                  <a:pt x="9351004" y="476137"/>
                  <a:pt x="9351004" y="476137"/>
                  <a:pt x="9351004" y="476137"/>
                </a:cubicBezTo>
                <a:cubicBezTo>
                  <a:pt x="9351004" y="410268"/>
                  <a:pt x="9351004" y="410268"/>
                  <a:pt x="9351004" y="410268"/>
                </a:cubicBezTo>
                <a:cubicBezTo>
                  <a:pt x="9396047" y="410268"/>
                  <a:pt x="9396047" y="410268"/>
                  <a:pt x="9396047" y="410268"/>
                </a:cubicBezTo>
                <a:cubicBezTo>
                  <a:pt x="9396047" y="344400"/>
                  <a:pt x="9396047" y="344400"/>
                  <a:pt x="9396047" y="344400"/>
                </a:cubicBezTo>
                <a:cubicBezTo>
                  <a:pt x="9420446" y="344400"/>
                  <a:pt x="9420446" y="344400"/>
                  <a:pt x="9420446" y="344400"/>
                </a:cubicBezTo>
                <a:cubicBezTo>
                  <a:pt x="9420446" y="333108"/>
                  <a:pt x="9420446" y="333108"/>
                  <a:pt x="9420446" y="333108"/>
                </a:cubicBezTo>
                <a:cubicBezTo>
                  <a:pt x="9499272" y="333108"/>
                  <a:pt x="9499272" y="333108"/>
                  <a:pt x="9499272" y="333108"/>
                </a:cubicBezTo>
                <a:cubicBezTo>
                  <a:pt x="9499272" y="227718"/>
                  <a:pt x="9499272" y="227718"/>
                  <a:pt x="9499272" y="227718"/>
                </a:cubicBezTo>
                <a:cubicBezTo>
                  <a:pt x="9510533" y="227718"/>
                  <a:pt x="9510533" y="227718"/>
                  <a:pt x="9510533" y="227718"/>
                </a:cubicBezTo>
                <a:cubicBezTo>
                  <a:pt x="9510533" y="333108"/>
                  <a:pt x="9510533" y="333108"/>
                  <a:pt x="9510533" y="333108"/>
                </a:cubicBezTo>
                <a:cubicBezTo>
                  <a:pt x="9510533" y="344400"/>
                  <a:pt x="9510533" y="344400"/>
                  <a:pt x="9510533" y="344400"/>
                </a:cubicBezTo>
                <a:cubicBezTo>
                  <a:pt x="9510533" y="410268"/>
                  <a:pt x="9510533" y="410268"/>
                  <a:pt x="9510533" y="410268"/>
                </a:cubicBezTo>
                <a:cubicBezTo>
                  <a:pt x="9510533" y="521304"/>
                  <a:pt x="9510533" y="521304"/>
                  <a:pt x="9510533" y="521304"/>
                </a:cubicBezTo>
                <a:cubicBezTo>
                  <a:pt x="9527424" y="521304"/>
                  <a:pt x="9527424" y="521304"/>
                  <a:pt x="9527424" y="521304"/>
                </a:cubicBezTo>
                <a:cubicBezTo>
                  <a:pt x="9527424" y="568353"/>
                  <a:pt x="9527424" y="568353"/>
                  <a:pt x="9527424" y="568353"/>
                </a:cubicBezTo>
                <a:cubicBezTo>
                  <a:pt x="9574345" y="568353"/>
                  <a:pt x="9574345" y="568353"/>
                  <a:pt x="9574345" y="568353"/>
                </a:cubicBezTo>
                <a:cubicBezTo>
                  <a:pt x="9574345" y="607875"/>
                  <a:pt x="9574345" y="607875"/>
                  <a:pt x="9574345" y="607875"/>
                </a:cubicBezTo>
                <a:cubicBezTo>
                  <a:pt x="9593113" y="607875"/>
                  <a:pt x="9593113" y="607875"/>
                  <a:pt x="9593113" y="607875"/>
                </a:cubicBezTo>
                <a:cubicBezTo>
                  <a:pt x="9593113" y="668098"/>
                  <a:pt x="9593113" y="668098"/>
                  <a:pt x="9593113" y="668098"/>
                </a:cubicBezTo>
                <a:cubicBezTo>
                  <a:pt x="9598744" y="668098"/>
                  <a:pt x="9598744" y="668098"/>
                  <a:pt x="9598744" y="668098"/>
                </a:cubicBezTo>
                <a:cubicBezTo>
                  <a:pt x="9598744" y="925927"/>
                  <a:pt x="9598744" y="925927"/>
                  <a:pt x="9598744" y="925927"/>
                </a:cubicBezTo>
                <a:cubicBezTo>
                  <a:pt x="9611881" y="925927"/>
                  <a:pt x="9611881" y="925927"/>
                  <a:pt x="9611881" y="925927"/>
                </a:cubicBezTo>
                <a:cubicBezTo>
                  <a:pt x="9611881" y="771606"/>
                  <a:pt x="9611881" y="771606"/>
                  <a:pt x="9611881" y="771606"/>
                </a:cubicBezTo>
                <a:cubicBezTo>
                  <a:pt x="9668186" y="771606"/>
                  <a:pt x="9668186" y="771606"/>
                  <a:pt x="9668186" y="771606"/>
                </a:cubicBezTo>
                <a:cubicBezTo>
                  <a:pt x="9668186" y="867586"/>
                  <a:pt x="9668186" y="867586"/>
                  <a:pt x="9668186" y="867586"/>
                </a:cubicBezTo>
                <a:cubicBezTo>
                  <a:pt x="9685077" y="867586"/>
                  <a:pt x="9685077" y="867586"/>
                  <a:pt x="9685077" y="867586"/>
                </a:cubicBezTo>
                <a:cubicBezTo>
                  <a:pt x="9685077" y="925927"/>
                  <a:pt x="9685077" y="925927"/>
                  <a:pt x="9685077" y="925927"/>
                </a:cubicBezTo>
                <a:cubicBezTo>
                  <a:pt x="9737628" y="925927"/>
                  <a:pt x="9737628" y="925927"/>
                  <a:pt x="9737628" y="925927"/>
                </a:cubicBezTo>
                <a:cubicBezTo>
                  <a:pt x="9737628" y="940983"/>
                  <a:pt x="9737628" y="940983"/>
                  <a:pt x="9737628" y="940983"/>
                </a:cubicBezTo>
                <a:cubicBezTo>
                  <a:pt x="9775165" y="940983"/>
                  <a:pt x="9775165" y="940983"/>
                  <a:pt x="9775165" y="940983"/>
                </a:cubicBezTo>
                <a:cubicBezTo>
                  <a:pt x="9775165" y="929691"/>
                  <a:pt x="9775165" y="929691"/>
                  <a:pt x="9775165" y="929691"/>
                </a:cubicBezTo>
                <a:cubicBezTo>
                  <a:pt x="9801440" y="929691"/>
                  <a:pt x="9801440" y="929691"/>
                  <a:pt x="9801440" y="929691"/>
                </a:cubicBezTo>
                <a:cubicBezTo>
                  <a:pt x="9801440" y="724557"/>
                  <a:pt x="9801440" y="724557"/>
                  <a:pt x="9801440" y="724557"/>
                </a:cubicBezTo>
                <a:cubicBezTo>
                  <a:pt x="9812701" y="724557"/>
                  <a:pt x="9812701" y="724557"/>
                  <a:pt x="9812701" y="724557"/>
                </a:cubicBezTo>
                <a:cubicBezTo>
                  <a:pt x="9812701" y="694445"/>
                  <a:pt x="9812701" y="694445"/>
                  <a:pt x="9812701" y="694445"/>
                </a:cubicBezTo>
                <a:cubicBezTo>
                  <a:pt x="9820208" y="694445"/>
                  <a:pt x="9820208" y="694445"/>
                  <a:pt x="9820208" y="694445"/>
                </a:cubicBezTo>
                <a:cubicBezTo>
                  <a:pt x="9820208" y="683153"/>
                  <a:pt x="9820208" y="683153"/>
                  <a:pt x="9820208" y="683153"/>
                </a:cubicBezTo>
                <a:cubicBezTo>
                  <a:pt x="9827715" y="683153"/>
                  <a:pt x="9827715" y="683153"/>
                  <a:pt x="9827715" y="683153"/>
                </a:cubicBezTo>
                <a:cubicBezTo>
                  <a:pt x="9827715" y="664334"/>
                  <a:pt x="9827715" y="664334"/>
                  <a:pt x="9827715" y="664334"/>
                </a:cubicBezTo>
                <a:cubicBezTo>
                  <a:pt x="9865252" y="664334"/>
                  <a:pt x="9865252" y="664334"/>
                  <a:pt x="9865252" y="664334"/>
                </a:cubicBezTo>
                <a:cubicBezTo>
                  <a:pt x="9865252" y="683153"/>
                  <a:pt x="9865252" y="683153"/>
                  <a:pt x="9865252" y="683153"/>
                </a:cubicBezTo>
                <a:cubicBezTo>
                  <a:pt x="9889650" y="683153"/>
                  <a:pt x="9889650" y="683153"/>
                  <a:pt x="9889650" y="683153"/>
                </a:cubicBezTo>
                <a:cubicBezTo>
                  <a:pt x="9889650" y="694445"/>
                  <a:pt x="9889650" y="694445"/>
                  <a:pt x="9889650" y="694445"/>
                </a:cubicBezTo>
                <a:cubicBezTo>
                  <a:pt x="9908419" y="694445"/>
                  <a:pt x="9908419" y="694445"/>
                  <a:pt x="9908419" y="694445"/>
                </a:cubicBezTo>
                <a:cubicBezTo>
                  <a:pt x="9908419" y="724557"/>
                  <a:pt x="9908419" y="724557"/>
                  <a:pt x="9908419" y="724557"/>
                </a:cubicBezTo>
                <a:cubicBezTo>
                  <a:pt x="9927187" y="724557"/>
                  <a:pt x="9927187" y="724557"/>
                  <a:pt x="9927187" y="724557"/>
                </a:cubicBezTo>
                <a:cubicBezTo>
                  <a:pt x="9927187" y="854412"/>
                  <a:pt x="9927187" y="854412"/>
                  <a:pt x="9927187" y="854412"/>
                </a:cubicBezTo>
                <a:cubicBezTo>
                  <a:pt x="9959093" y="854412"/>
                  <a:pt x="9959093" y="854412"/>
                  <a:pt x="9959093" y="854412"/>
                </a:cubicBezTo>
                <a:cubicBezTo>
                  <a:pt x="9959093" y="867586"/>
                  <a:pt x="9959093" y="867586"/>
                  <a:pt x="9959093" y="867586"/>
                </a:cubicBezTo>
                <a:cubicBezTo>
                  <a:pt x="9985368" y="867586"/>
                  <a:pt x="9985368" y="867586"/>
                  <a:pt x="9985368" y="867586"/>
                </a:cubicBezTo>
                <a:cubicBezTo>
                  <a:pt x="9985368" y="886406"/>
                  <a:pt x="9985368" y="886406"/>
                  <a:pt x="9985368" y="886406"/>
                </a:cubicBezTo>
                <a:cubicBezTo>
                  <a:pt x="10022905" y="886406"/>
                  <a:pt x="10022905" y="886406"/>
                  <a:pt x="10022905" y="886406"/>
                </a:cubicBezTo>
                <a:cubicBezTo>
                  <a:pt x="10022905" y="950393"/>
                  <a:pt x="10022905" y="950393"/>
                  <a:pt x="10022905" y="950393"/>
                </a:cubicBezTo>
                <a:cubicBezTo>
                  <a:pt x="10099854" y="950393"/>
                  <a:pt x="10099854" y="950393"/>
                  <a:pt x="10099854" y="950393"/>
                </a:cubicBezTo>
                <a:cubicBezTo>
                  <a:pt x="10099854" y="937219"/>
                  <a:pt x="10099854" y="937219"/>
                  <a:pt x="10099854" y="937219"/>
                </a:cubicBezTo>
                <a:cubicBezTo>
                  <a:pt x="10120499" y="937219"/>
                  <a:pt x="10120499" y="937219"/>
                  <a:pt x="10120499" y="937219"/>
                </a:cubicBezTo>
                <a:cubicBezTo>
                  <a:pt x="10120499" y="920281"/>
                  <a:pt x="10120499" y="920281"/>
                  <a:pt x="10120499" y="920281"/>
                </a:cubicBezTo>
                <a:cubicBezTo>
                  <a:pt x="10139267" y="920281"/>
                  <a:pt x="10139267" y="920281"/>
                  <a:pt x="10139267" y="920281"/>
                </a:cubicBezTo>
                <a:cubicBezTo>
                  <a:pt x="10139267" y="907107"/>
                  <a:pt x="10139267" y="907107"/>
                  <a:pt x="10139267" y="907107"/>
                </a:cubicBezTo>
                <a:cubicBezTo>
                  <a:pt x="10197449" y="907107"/>
                  <a:pt x="10197449" y="907107"/>
                  <a:pt x="10197449" y="907107"/>
                </a:cubicBezTo>
                <a:cubicBezTo>
                  <a:pt x="10197449" y="893934"/>
                  <a:pt x="10197449" y="893934"/>
                  <a:pt x="10197449" y="893934"/>
                </a:cubicBezTo>
                <a:cubicBezTo>
                  <a:pt x="10362609" y="893934"/>
                  <a:pt x="10362609" y="893934"/>
                  <a:pt x="10362609" y="893934"/>
                </a:cubicBezTo>
                <a:cubicBezTo>
                  <a:pt x="10362609" y="867586"/>
                  <a:pt x="10362609" y="867586"/>
                  <a:pt x="10362609" y="867586"/>
                </a:cubicBezTo>
                <a:cubicBezTo>
                  <a:pt x="10458327" y="867586"/>
                  <a:pt x="10458327" y="867586"/>
                  <a:pt x="10458327" y="867586"/>
                </a:cubicBezTo>
                <a:cubicBezTo>
                  <a:pt x="10458327" y="856294"/>
                  <a:pt x="10458327" y="856294"/>
                  <a:pt x="10458327" y="856294"/>
                </a:cubicBezTo>
                <a:cubicBezTo>
                  <a:pt x="10512754" y="856294"/>
                  <a:pt x="10512754" y="856294"/>
                  <a:pt x="10512754" y="856294"/>
                </a:cubicBezTo>
                <a:cubicBezTo>
                  <a:pt x="10512754" y="843120"/>
                  <a:pt x="10512754" y="843120"/>
                  <a:pt x="10512754" y="843120"/>
                </a:cubicBezTo>
                <a:cubicBezTo>
                  <a:pt x="10552167" y="843120"/>
                  <a:pt x="10552167" y="843120"/>
                  <a:pt x="10552167" y="843120"/>
                </a:cubicBezTo>
                <a:cubicBezTo>
                  <a:pt x="10552167" y="856294"/>
                  <a:pt x="10552167" y="856294"/>
                  <a:pt x="10552167" y="856294"/>
                </a:cubicBezTo>
                <a:cubicBezTo>
                  <a:pt x="10552167" y="867586"/>
                  <a:pt x="10552167" y="867586"/>
                  <a:pt x="10552167" y="867586"/>
                </a:cubicBezTo>
                <a:cubicBezTo>
                  <a:pt x="10561552" y="867586"/>
                  <a:pt x="10561552" y="867586"/>
                  <a:pt x="10561552" y="867586"/>
                </a:cubicBezTo>
                <a:cubicBezTo>
                  <a:pt x="10561552" y="826183"/>
                  <a:pt x="10561552" y="826183"/>
                  <a:pt x="10561552" y="826183"/>
                </a:cubicBezTo>
                <a:cubicBezTo>
                  <a:pt x="10672284" y="826183"/>
                  <a:pt x="10672284" y="826183"/>
                  <a:pt x="10672284" y="826183"/>
                </a:cubicBezTo>
                <a:cubicBezTo>
                  <a:pt x="10672284" y="865704"/>
                  <a:pt x="10672284" y="865704"/>
                  <a:pt x="10672284" y="865704"/>
                </a:cubicBezTo>
                <a:cubicBezTo>
                  <a:pt x="10676037" y="865704"/>
                  <a:pt x="10676037" y="865704"/>
                  <a:pt x="10676037" y="865704"/>
                </a:cubicBezTo>
                <a:cubicBezTo>
                  <a:pt x="10676037" y="873232"/>
                  <a:pt x="10676037" y="873232"/>
                  <a:pt x="10676037" y="873232"/>
                </a:cubicBezTo>
                <a:cubicBezTo>
                  <a:pt x="10732342" y="873232"/>
                  <a:pt x="10732342" y="873232"/>
                  <a:pt x="10732342" y="873232"/>
                </a:cubicBezTo>
                <a:cubicBezTo>
                  <a:pt x="10732342" y="892052"/>
                  <a:pt x="10732342" y="892052"/>
                  <a:pt x="10732342" y="892052"/>
                </a:cubicBezTo>
                <a:cubicBezTo>
                  <a:pt x="10743603" y="892052"/>
                  <a:pt x="10743603" y="892052"/>
                  <a:pt x="10743603" y="892052"/>
                </a:cubicBezTo>
                <a:cubicBezTo>
                  <a:pt x="10743603" y="910871"/>
                  <a:pt x="10743603" y="910871"/>
                  <a:pt x="10743603" y="910871"/>
                </a:cubicBezTo>
                <a:cubicBezTo>
                  <a:pt x="10798031" y="910871"/>
                  <a:pt x="10798031" y="910871"/>
                  <a:pt x="10798031" y="910871"/>
                </a:cubicBezTo>
                <a:cubicBezTo>
                  <a:pt x="10798031" y="944747"/>
                  <a:pt x="10798031" y="944747"/>
                  <a:pt x="10798031" y="944747"/>
                </a:cubicBezTo>
                <a:cubicBezTo>
                  <a:pt x="10811168" y="944747"/>
                  <a:pt x="10811168" y="944747"/>
                  <a:pt x="10811168" y="944747"/>
                </a:cubicBezTo>
                <a:cubicBezTo>
                  <a:pt x="10811168" y="957920"/>
                  <a:pt x="10811168" y="957920"/>
                  <a:pt x="10811168" y="957920"/>
                </a:cubicBezTo>
                <a:cubicBezTo>
                  <a:pt x="10843074" y="957920"/>
                  <a:pt x="10843074" y="957920"/>
                  <a:pt x="10843074" y="957920"/>
                </a:cubicBezTo>
                <a:cubicBezTo>
                  <a:pt x="10843074" y="965448"/>
                  <a:pt x="10843074" y="965448"/>
                  <a:pt x="10843074" y="965448"/>
                </a:cubicBezTo>
                <a:cubicBezTo>
                  <a:pt x="10899379" y="965448"/>
                  <a:pt x="10899379" y="965448"/>
                  <a:pt x="10899379" y="965448"/>
                </a:cubicBezTo>
                <a:cubicBezTo>
                  <a:pt x="10899379" y="1102832"/>
                  <a:pt x="10899379" y="1102832"/>
                  <a:pt x="10899379" y="1102832"/>
                </a:cubicBezTo>
                <a:cubicBezTo>
                  <a:pt x="11011988" y="1102832"/>
                  <a:pt x="11011988" y="1102832"/>
                  <a:pt x="11011988" y="1102832"/>
                </a:cubicBezTo>
                <a:cubicBezTo>
                  <a:pt x="11011988" y="1224924"/>
                  <a:pt x="11011988" y="1324124"/>
                  <a:pt x="11011988" y="1404725"/>
                </a:cubicBezTo>
                <a:lnTo>
                  <a:pt x="11011988" y="1474928"/>
                </a:lnTo>
                <a:lnTo>
                  <a:pt x="12193200" y="1474928"/>
                </a:lnTo>
                <a:lnTo>
                  <a:pt x="12193200" y="1816678"/>
                </a:lnTo>
                <a:lnTo>
                  <a:pt x="12193200" y="3732790"/>
                </a:lnTo>
                <a:lnTo>
                  <a:pt x="0" y="3732790"/>
                </a:lnTo>
                <a:lnTo>
                  <a:pt x="0" y="1816678"/>
                </a:lnTo>
                <a:lnTo>
                  <a:pt x="0" y="1474928"/>
                </a:lnTo>
                <a:lnTo>
                  <a:pt x="1181212" y="1474928"/>
                </a:lnTo>
                <a:lnTo>
                  <a:pt x="1181212" y="1455589"/>
                </a:lnTo>
                <a:cubicBezTo>
                  <a:pt x="1181212" y="1110360"/>
                  <a:pt x="1181212" y="1110360"/>
                  <a:pt x="1181212" y="1110360"/>
                </a:cubicBezTo>
                <a:cubicBezTo>
                  <a:pt x="1226256" y="1110360"/>
                  <a:pt x="1226256" y="1110360"/>
                  <a:pt x="1226256" y="1110360"/>
                </a:cubicBezTo>
                <a:cubicBezTo>
                  <a:pt x="1226256" y="1093422"/>
                  <a:pt x="1226256" y="1093422"/>
                  <a:pt x="1226256" y="1093422"/>
                </a:cubicBezTo>
                <a:cubicBezTo>
                  <a:pt x="1301329" y="1093422"/>
                  <a:pt x="1301329" y="1093422"/>
                  <a:pt x="1301329" y="1093422"/>
                </a:cubicBezTo>
                <a:cubicBezTo>
                  <a:pt x="1301329" y="1067074"/>
                  <a:pt x="1301329" y="1067074"/>
                  <a:pt x="1301329" y="1067074"/>
                </a:cubicBezTo>
                <a:cubicBezTo>
                  <a:pt x="1308836" y="1067074"/>
                  <a:pt x="1308836" y="1067074"/>
                  <a:pt x="1308836" y="1067074"/>
                </a:cubicBezTo>
                <a:cubicBezTo>
                  <a:pt x="1308836" y="1053901"/>
                  <a:pt x="1308836" y="1053901"/>
                  <a:pt x="1308836" y="1053901"/>
                </a:cubicBezTo>
                <a:cubicBezTo>
                  <a:pt x="1325727" y="1053901"/>
                  <a:pt x="1325727" y="1053901"/>
                  <a:pt x="1325727" y="1053901"/>
                </a:cubicBezTo>
                <a:cubicBezTo>
                  <a:pt x="1325727" y="1042609"/>
                  <a:pt x="1325727" y="1042609"/>
                  <a:pt x="1325727" y="1042609"/>
                </a:cubicBezTo>
                <a:cubicBezTo>
                  <a:pt x="1368894" y="1042609"/>
                  <a:pt x="1368894" y="1042609"/>
                  <a:pt x="1368894" y="1042609"/>
                </a:cubicBezTo>
                <a:cubicBezTo>
                  <a:pt x="1368894" y="1053901"/>
                  <a:pt x="1368894" y="1053901"/>
                  <a:pt x="1368894" y="1053901"/>
                </a:cubicBezTo>
                <a:cubicBezTo>
                  <a:pt x="1380155" y="1053901"/>
                  <a:pt x="1380155" y="1053901"/>
                  <a:pt x="1380155" y="1053901"/>
                </a:cubicBezTo>
                <a:cubicBezTo>
                  <a:pt x="1380155" y="1067074"/>
                  <a:pt x="1380155" y="1067074"/>
                  <a:pt x="1380155" y="1067074"/>
                </a:cubicBezTo>
                <a:cubicBezTo>
                  <a:pt x="1387662" y="1067074"/>
                  <a:pt x="1387662" y="1067074"/>
                  <a:pt x="1387662" y="1067074"/>
                </a:cubicBezTo>
                <a:cubicBezTo>
                  <a:pt x="1387662" y="1110360"/>
                  <a:pt x="1387662" y="1110360"/>
                  <a:pt x="1387662" y="1110360"/>
                </a:cubicBezTo>
                <a:cubicBezTo>
                  <a:pt x="1398923" y="1110360"/>
                  <a:pt x="1398923" y="1110360"/>
                  <a:pt x="1398923" y="1110360"/>
                </a:cubicBezTo>
                <a:cubicBezTo>
                  <a:pt x="1398923" y="1050137"/>
                  <a:pt x="1398923" y="1050137"/>
                  <a:pt x="1398923" y="1050137"/>
                </a:cubicBezTo>
                <a:cubicBezTo>
                  <a:pt x="1408307" y="1050137"/>
                  <a:pt x="1408307" y="1050137"/>
                  <a:pt x="1408307" y="1050137"/>
                </a:cubicBezTo>
                <a:cubicBezTo>
                  <a:pt x="1408307" y="1040727"/>
                  <a:pt x="1408307" y="1040727"/>
                  <a:pt x="1408307" y="1040727"/>
                </a:cubicBezTo>
                <a:cubicBezTo>
                  <a:pt x="1434583" y="1040727"/>
                  <a:pt x="1434583" y="1040727"/>
                  <a:pt x="1434583" y="1040727"/>
                </a:cubicBezTo>
                <a:cubicBezTo>
                  <a:pt x="1434583" y="1035081"/>
                  <a:pt x="1434583" y="1035081"/>
                  <a:pt x="1434583" y="1035081"/>
                </a:cubicBezTo>
                <a:cubicBezTo>
                  <a:pt x="1457105" y="1035081"/>
                  <a:pt x="1457105" y="1035081"/>
                  <a:pt x="1457105" y="1035081"/>
                </a:cubicBezTo>
                <a:cubicBezTo>
                  <a:pt x="1457105" y="1023789"/>
                  <a:pt x="1457105" y="1023789"/>
                  <a:pt x="1457105" y="1023789"/>
                </a:cubicBezTo>
                <a:cubicBezTo>
                  <a:pt x="1434583" y="1023789"/>
                  <a:pt x="1434583" y="1023789"/>
                  <a:pt x="1434583" y="1023789"/>
                </a:cubicBezTo>
                <a:cubicBezTo>
                  <a:pt x="1434583" y="1012497"/>
                  <a:pt x="1434583" y="1012497"/>
                  <a:pt x="1434583" y="1012497"/>
                </a:cubicBezTo>
                <a:cubicBezTo>
                  <a:pt x="1457105" y="1012497"/>
                  <a:pt x="1457105" y="1012497"/>
                  <a:pt x="1457105" y="1012497"/>
                </a:cubicBezTo>
                <a:cubicBezTo>
                  <a:pt x="1457105" y="997442"/>
                  <a:pt x="1457105" y="997442"/>
                  <a:pt x="1457105" y="997442"/>
                </a:cubicBezTo>
                <a:cubicBezTo>
                  <a:pt x="1462735" y="997442"/>
                  <a:pt x="1462735" y="997442"/>
                  <a:pt x="1462735" y="997442"/>
                </a:cubicBezTo>
                <a:cubicBezTo>
                  <a:pt x="1462735" y="984268"/>
                  <a:pt x="1462735" y="984268"/>
                  <a:pt x="1462735" y="984268"/>
                </a:cubicBezTo>
                <a:cubicBezTo>
                  <a:pt x="1472119" y="984268"/>
                  <a:pt x="1472119" y="984268"/>
                  <a:pt x="1472119" y="984268"/>
                </a:cubicBezTo>
                <a:cubicBezTo>
                  <a:pt x="1472119" y="974858"/>
                  <a:pt x="1472119" y="974858"/>
                  <a:pt x="1472119" y="974858"/>
                </a:cubicBezTo>
                <a:cubicBezTo>
                  <a:pt x="1517163" y="974858"/>
                  <a:pt x="1517163" y="974858"/>
                  <a:pt x="1517163" y="974858"/>
                </a:cubicBezTo>
                <a:cubicBezTo>
                  <a:pt x="1517163" y="984268"/>
                  <a:pt x="1517163" y="984268"/>
                  <a:pt x="1517163" y="984268"/>
                </a:cubicBezTo>
                <a:cubicBezTo>
                  <a:pt x="1541562" y="984268"/>
                  <a:pt x="1541562" y="984268"/>
                  <a:pt x="1541562" y="984268"/>
                </a:cubicBezTo>
                <a:cubicBezTo>
                  <a:pt x="1541562" y="997442"/>
                  <a:pt x="1541562" y="997442"/>
                  <a:pt x="1541562" y="997442"/>
                </a:cubicBezTo>
                <a:cubicBezTo>
                  <a:pt x="1603496" y="997442"/>
                  <a:pt x="1603496" y="997442"/>
                  <a:pt x="1603496" y="997442"/>
                </a:cubicBezTo>
                <a:cubicBezTo>
                  <a:pt x="1603496" y="984268"/>
                  <a:pt x="1603496" y="984268"/>
                  <a:pt x="1603496" y="984268"/>
                </a:cubicBezTo>
                <a:cubicBezTo>
                  <a:pt x="1689830" y="984268"/>
                  <a:pt x="1689830" y="984268"/>
                  <a:pt x="1689830" y="984268"/>
                </a:cubicBezTo>
                <a:cubicBezTo>
                  <a:pt x="1689830" y="997442"/>
                  <a:pt x="1689830" y="997442"/>
                  <a:pt x="1689830" y="997442"/>
                </a:cubicBezTo>
                <a:cubicBezTo>
                  <a:pt x="1717982" y="997442"/>
                  <a:pt x="1717982" y="997442"/>
                  <a:pt x="1717982" y="997442"/>
                </a:cubicBezTo>
                <a:cubicBezTo>
                  <a:pt x="1717982" y="984268"/>
                  <a:pt x="1717982" y="984268"/>
                  <a:pt x="1717982" y="984268"/>
                </a:cubicBezTo>
                <a:cubicBezTo>
                  <a:pt x="1740504" y="984268"/>
                  <a:pt x="1740504" y="984268"/>
                  <a:pt x="1740504" y="984268"/>
                </a:cubicBezTo>
                <a:cubicBezTo>
                  <a:pt x="1740504" y="980504"/>
                  <a:pt x="1740504" y="980504"/>
                  <a:pt x="1740504" y="980504"/>
                </a:cubicBezTo>
                <a:cubicBezTo>
                  <a:pt x="1744258" y="980504"/>
                  <a:pt x="1744258" y="980504"/>
                  <a:pt x="1744258" y="980504"/>
                </a:cubicBezTo>
                <a:cubicBezTo>
                  <a:pt x="1744258" y="974858"/>
                  <a:pt x="1744258" y="974858"/>
                  <a:pt x="1744258" y="974858"/>
                </a:cubicBezTo>
                <a:cubicBezTo>
                  <a:pt x="1776164" y="974858"/>
                  <a:pt x="1776164" y="974858"/>
                  <a:pt x="1776164" y="974858"/>
                </a:cubicBezTo>
                <a:cubicBezTo>
                  <a:pt x="1776164" y="980504"/>
                  <a:pt x="1776164" y="980504"/>
                  <a:pt x="1776164" y="980504"/>
                </a:cubicBezTo>
                <a:cubicBezTo>
                  <a:pt x="1789302" y="980504"/>
                  <a:pt x="1789302" y="980504"/>
                  <a:pt x="1789302" y="980504"/>
                </a:cubicBezTo>
                <a:cubicBezTo>
                  <a:pt x="1789302" y="965448"/>
                  <a:pt x="1789302" y="965448"/>
                  <a:pt x="1789302" y="965448"/>
                </a:cubicBezTo>
                <a:cubicBezTo>
                  <a:pt x="1821207" y="965448"/>
                  <a:pt x="1821207" y="965448"/>
                  <a:pt x="1821207" y="965448"/>
                </a:cubicBezTo>
                <a:cubicBezTo>
                  <a:pt x="1821207" y="980504"/>
                  <a:pt x="1821207" y="980504"/>
                  <a:pt x="1821207" y="980504"/>
                </a:cubicBezTo>
                <a:cubicBezTo>
                  <a:pt x="1826838" y="980504"/>
                  <a:pt x="1826838" y="980504"/>
                  <a:pt x="1826838" y="980504"/>
                </a:cubicBezTo>
                <a:cubicBezTo>
                  <a:pt x="1826838" y="984268"/>
                  <a:pt x="1826838" y="984268"/>
                  <a:pt x="1826838" y="984268"/>
                </a:cubicBezTo>
                <a:cubicBezTo>
                  <a:pt x="1826838" y="997442"/>
                  <a:pt x="1826838" y="997442"/>
                  <a:pt x="1826838" y="997442"/>
                </a:cubicBezTo>
                <a:cubicBezTo>
                  <a:pt x="1879389" y="997442"/>
                  <a:pt x="1879389" y="997442"/>
                  <a:pt x="1879389" y="997442"/>
                </a:cubicBezTo>
                <a:cubicBezTo>
                  <a:pt x="1879389" y="1110360"/>
                  <a:pt x="1879389" y="1110360"/>
                  <a:pt x="1879389" y="1110360"/>
                </a:cubicBezTo>
                <a:cubicBezTo>
                  <a:pt x="1924433" y="1110360"/>
                  <a:pt x="1924433" y="1110360"/>
                  <a:pt x="1924433" y="1110360"/>
                </a:cubicBezTo>
                <a:cubicBezTo>
                  <a:pt x="1924433" y="1104714"/>
                  <a:pt x="1924433" y="1104714"/>
                  <a:pt x="1924433" y="1104714"/>
                </a:cubicBezTo>
                <a:cubicBezTo>
                  <a:pt x="1956338" y="1104714"/>
                  <a:pt x="1956338" y="1104714"/>
                  <a:pt x="1956338" y="1104714"/>
                </a:cubicBezTo>
                <a:cubicBezTo>
                  <a:pt x="1956338" y="1087776"/>
                  <a:pt x="1956338" y="1087776"/>
                  <a:pt x="1956338" y="1087776"/>
                </a:cubicBezTo>
                <a:cubicBezTo>
                  <a:pt x="1980737" y="1087776"/>
                  <a:pt x="1980737" y="1087776"/>
                  <a:pt x="1980737" y="1087776"/>
                </a:cubicBezTo>
                <a:cubicBezTo>
                  <a:pt x="1980737" y="1072720"/>
                  <a:pt x="1980737" y="1072720"/>
                  <a:pt x="1980737" y="1072720"/>
                </a:cubicBezTo>
                <a:cubicBezTo>
                  <a:pt x="2008889" y="1072720"/>
                  <a:pt x="2008889" y="1072720"/>
                  <a:pt x="2008889" y="1072720"/>
                </a:cubicBezTo>
                <a:cubicBezTo>
                  <a:pt x="2008889" y="1067074"/>
                  <a:pt x="2008889" y="1067074"/>
                  <a:pt x="2008889" y="1067074"/>
                </a:cubicBezTo>
                <a:cubicBezTo>
                  <a:pt x="2029534" y="1067074"/>
                  <a:pt x="2029534" y="1067074"/>
                  <a:pt x="2029534" y="1067074"/>
                </a:cubicBezTo>
                <a:cubicBezTo>
                  <a:pt x="2029534" y="1052019"/>
                  <a:pt x="2029534" y="1052019"/>
                  <a:pt x="2029534" y="1052019"/>
                </a:cubicBezTo>
                <a:cubicBezTo>
                  <a:pt x="2072701" y="1052019"/>
                  <a:pt x="2072701" y="1052019"/>
                  <a:pt x="2072701" y="1052019"/>
                </a:cubicBezTo>
                <a:cubicBezTo>
                  <a:pt x="2072701" y="818655"/>
                  <a:pt x="2072701" y="818655"/>
                  <a:pt x="2072701" y="818655"/>
                </a:cubicBezTo>
                <a:cubicBezTo>
                  <a:pt x="2106484" y="818655"/>
                  <a:pt x="2106484" y="818655"/>
                  <a:pt x="2106484" y="818655"/>
                </a:cubicBezTo>
                <a:cubicBezTo>
                  <a:pt x="2106484" y="720793"/>
                  <a:pt x="2106484" y="720793"/>
                  <a:pt x="2106484" y="720793"/>
                </a:cubicBezTo>
                <a:cubicBezTo>
                  <a:pt x="2123375" y="720793"/>
                  <a:pt x="2123375" y="720793"/>
                  <a:pt x="2123375" y="720793"/>
                </a:cubicBezTo>
                <a:cubicBezTo>
                  <a:pt x="2123375" y="694445"/>
                  <a:pt x="2123375" y="694445"/>
                  <a:pt x="2123375" y="694445"/>
                </a:cubicBezTo>
                <a:cubicBezTo>
                  <a:pt x="2134636" y="694445"/>
                  <a:pt x="2134636" y="694445"/>
                  <a:pt x="2134636" y="694445"/>
                </a:cubicBezTo>
                <a:cubicBezTo>
                  <a:pt x="2134636" y="660570"/>
                  <a:pt x="2134636" y="660570"/>
                  <a:pt x="2134636" y="660570"/>
                </a:cubicBezTo>
                <a:cubicBezTo>
                  <a:pt x="2174049" y="660570"/>
                  <a:pt x="2174049" y="660570"/>
                  <a:pt x="2174049" y="660570"/>
                </a:cubicBezTo>
                <a:cubicBezTo>
                  <a:pt x="2174049" y="598465"/>
                  <a:pt x="2174049" y="598465"/>
                  <a:pt x="2174049" y="598465"/>
                </a:cubicBezTo>
                <a:cubicBezTo>
                  <a:pt x="2177803" y="602229"/>
                  <a:pt x="2177803" y="602229"/>
                  <a:pt x="2177803" y="602229"/>
                </a:cubicBezTo>
                <a:cubicBezTo>
                  <a:pt x="2177803" y="660570"/>
                  <a:pt x="2177803" y="660570"/>
                  <a:pt x="2177803" y="660570"/>
                </a:cubicBezTo>
                <a:cubicBezTo>
                  <a:pt x="2200325" y="660570"/>
                  <a:pt x="2200325" y="660570"/>
                  <a:pt x="2200325" y="660570"/>
                </a:cubicBezTo>
                <a:cubicBezTo>
                  <a:pt x="2200325" y="694445"/>
                  <a:pt x="2200325" y="694445"/>
                  <a:pt x="2200325" y="694445"/>
                </a:cubicBezTo>
                <a:cubicBezTo>
                  <a:pt x="2232231" y="694445"/>
                  <a:pt x="2232231" y="694445"/>
                  <a:pt x="2232231" y="694445"/>
                </a:cubicBezTo>
                <a:cubicBezTo>
                  <a:pt x="2232231" y="720793"/>
                  <a:pt x="2232231" y="720793"/>
                  <a:pt x="2232231" y="720793"/>
                </a:cubicBezTo>
                <a:cubicBezTo>
                  <a:pt x="2249122" y="720793"/>
                  <a:pt x="2249122" y="720793"/>
                  <a:pt x="2249122" y="720793"/>
                </a:cubicBezTo>
                <a:cubicBezTo>
                  <a:pt x="2249122" y="818655"/>
                  <a:pt x="2249122" y="818655"/>
                  <a:pt x="2249122" y="818655"/>
                </a:cubicBezTo>
                <a:cubicBezTo>
                  <a:pt x="2256629" y="818655"/>
                  <a:pt x="2256629" y="818655"/>
                  <a:pt x="2256629" y="818655"/>
                </a:cubicBezTo>
                <a:cubicBezTo>
                  <a:pt x="2256629" y="978622"/>
                  <a:pt x="2256629" y="978622"/>
                  <a:pt x="2256629" y="978622"/>
                </a:cubicBezTo>
                <a:cubicBezTo>
                  <a:pt x="2279151" y="978622"/>
                  <a:pt x="2279151" y="978622"/>
                  <a:pt x="2279151" y="978622"/>
                </a:cubicBezTo>
                <a:cubicBezTo>
                  <a:pt x="2279151" y="871350"/>
                  <a:pt x="2279151" y="871350"/>
                  <a:pt x="2279151" y="871350"/>
                </a:cubicBezTo>
                <a:cubicBezTo>
                  <a:pt x="2290412" y="871350"/>
                  <a:pt x="2290412" y="871350"/>
                  <a:pt x="2290412" y="871350"/>
                </a:cubicBezTo>
                <a:cubicBezTo>
                  <a:pt x="2290412" y="852530"/>
                  <a:pt x="2290412" y="852530"/>
                  <a:pt x="2290412" y="852530"/>
                </a:cubicBezTo>
                <a:cubicBezTo>
                  <a:pt x="2312934" y="852530"/>
                  <a:pt x="2312934" y="852530"/>
                  <a:pt x="2312934" y="852530"/>
                </a:cubicBezTo>
                <a:cubicBezTo>
                  <a:pt x="2312934" y="839357"/>
                  <a:pt x="2312934" y="839357"/>
                  <a:pt x="2312934" y="839357"/>
                </a:cubicBezTo>
                <a:cubicBezTo>
                  <a:pt x="2449942" y="839357"/>
                  <a:pt x="2449942" y="839357"/>
                  <a:pt x="2449942" y="839357"/>
                </a:cubicBezTo>
                <a:cubicBezTo>
                  <a:pt x="2449942" y="852530"/>
                  <a:pt x="2449942" y="852530"/>
                  <a:pt x="2449942" y="852530"/>
                </a:cubicBezTo>
                <a:cubicBezTo>
                  <a:pt x="2472464" y="852530"/>
                  <a:pt x="2472464" y="852530"/>
                  <a:pt x="2472464" y="852530"/>
                </a:cubicBezTo>
                <a:cubicBezTo>
                  <a:pt x="2472464" y="871350"/>
                  <a:pt x="2472464" y="871350"/>
                  <a:pt x="2472464" y="871350"/>
                </a:cubicBezTo>
                <a:cubicBezTo>
                  <a:pt x="2483724" y="871350"/>
                  <a:pt x="2483724" y="871350"/>
                  <a:pt x="2483724" y="871350"/>
                </a:cubicBezTo>
                <a:cubicBezTo>
                  <a:pt x="2483724" y="978622"/>
                  <a:pt x="2483724" y="978622"/>
                  <a:pt x="2483724" y="978622"/>
                </a:cubicBezTo>
                <a:cubicBezTo>
                  <a:pt x="2521261" y="978622"/>
                  <a:pt x="2521261" y="978622"/>
                  <a:pt x="2521261" y="978622"/>
                </a:cubicBezTo>
                <a:cubicBezTo>
                  <a:pt x="2521261" y="1057665"/>
                  <a:pt x="2521261" y="1057665"/>
                  <a:pt x="2521261" y="1057665"/>
                </a:cubicBezTo>
                <a:cubicBezTo>
                  <a:pt x="2564428" y="1057665"/>
                  <a:pt x="2564428" y="1057665"/>
                  <a:pt x="2564428" y="1057665"/>
                </a:cubicBezTo>
                <a:cubicBezTo>
                  <a:pt x="2564428" y="1038845"/>
                  <a:pt x="2564428" y="1012497"/>
                  <a:pt x="2564428" y="978622"/>
                </a:cubicBezTo>
                <a:cubicBezTo>
                  <a:pt x="2564428" y="816773"/>
                  <a:pt x="2695805" y="705737"/>
                  <a:pt x="2744602" y="671862"/>
                </a:cubicBezTo>
                <a:cubicBezTo>
                  <a:pt x="2744602" y="538242"/>
                  <a:pt x="2744602" y="538242"/>
                  <a:pt x="2744602" y="538242"/>
                </a:cubicBezTo>
                <a:cubicBezTo>
                  <a:pt x="2752110" y="538242"/>
                  <a:pt x="2752110" y="538242"/>
                  <a:pt x="2752110" y="538242"/>
                </a:cubicBezTo>
                <a:cubicBezTo>
                  <a:pt x="2752110" y="666216"/>
                  <a:pt x="2752110" y="666216"/>
                  <a:pt x="2752110" y="666216"/>
                </a:cubicBezTo>
                <a:cubicBezTo>
                  <a:pt x="2757740" y="662452"/>
                  <a:pt x="2761493" y="660570"/>
                  <a:pt x="2761493" y="660570"/>
                </a:cubicBezTo>
                <a:cubicBezTo>
                  <a:pt x="2785892" y="660570"/>
                  <a:pt x="2785892" y="660570"/>
                  <a:pt x="2785892" y="660570"/>
                </a:cubicBezTo>
                <a:cubicBezTo>
                  <a:pt x="2785892" y="845002"/>
                  <a:pt x="2785892" y="845002"/>
                  <a:pt x="2785892" y="845002"/>
                </a:cubicBezTo>
                <a:cubicBezTo>
                  <a:pt x="2802784" y="845002"/>
                  <a:pt x="2802784" y="845002"/>
                  <a:pt x="2802784" y="845002"/>
                </a:cubicBezTo>
                <a:cubicBezTo>
                  <a:pt x="2802784" y="1023789"/>
                  <a:pt x="2802784" y="1023789"/>
                  <a:pt x="2802784" y="1023789"/>
                </a:cubicBezTo>
                <a:cubicBezTo>
                  <a:pt x="2862842" y="1023789"/>
                  <a:pt x="2862842" y="1023789"/>
                  <a:pt x="2862842" y="1023789"/>
                </a:cubicBezTo>
                <a:cubicBezTo>
                  <a:pt x="2862842" y="916517"/>
                  <a:pt x="2862842" y="916517"/>
                  <a:pt x="2862842" y="916517"/>
                </a:cubicBezTo>
                <a:cubicBezTo>
                  <a:pt x="2862842" y="871350"/>
                  <a:pt x="2862842" y="871350"/>
                  <a:pt x="2862842" y="871350"/>
                </a:cubicBezTo>
                <a:cubicBezTo>
                  <a:pt x="2883487" y="871350"/>
                  <a:pt x="2883487" y="871350"/>
                  <a:pt x="2883487" y="871350"/>
                </a:cubicBezTo>
                <a:cubicBezTo>
                  <a:pt x="2883487" y="762196"/>
                  <a:pt x="2883487" y="762196"/>
                  <a:pt x="2883487" y="762196"/>
                </a:cubicBezTo>
                <a:cubicBezTo>
                  <a:pt x="2932284" y="762196"/>
                  <a:pt x="2932284" y="762196"/>
                  <a:pt x="2932284" y="762196"/>
                </a:cubicBezTo>
                <a:cubicBezTo>
                  <a:pt x="2932284" y="871350"/>
                  <a:pt x="2932284" y="871350"/>
                  <a:pt x="2932284" y="871350"/>
                </a:cubicBezTo>
                <a:cubicBezTo>
                  <a:pt x="2954806" y="871350"/>
                  <a:pt x="2954806" y="871350"/>
                  <a:pt x="2954806" y="871350"/>
                </a:cubicBezTo>
                <a:cubicBezTo>
                  <a:pt x="2954806" y="916517"/>
                  <a:pt x="2954806" y="916517"/>
                  <a:pt x="2954806" y="916517"/>
                </a:cubicBezTo>
                <a:cubicBezTo>
                  <a:pt x="2969820" y="916517"/>
                  <a:pt x="2969820" y="916517"/>
                  <a:pt x="2969820" y="916517"/>
                </a:cubicBezTo>
                <a:cubicBezTo>
                  <a:pt x="2969820" y="1023789"/>
                  <a:pt x="2969820" y="1023789"/>
                  <a:pt x="2969820" y="1023789"/>
                </a:cubicBezTo>
                <a:cubicBezTo>
                  <a:pt x="2996096" y="1023789"/>
                  <a:pt x="2996096" y="1023789"/>
                  <a:pt x="2996096" y="1023789"/>
                </a:cubicBezTo>
                <a:cubicBezTo>
                  <a:pt x="2996096" y="1048255"/>
                  <a:pt x="2996096" y="1048255"/>
                  <a:pt x="2996096" y="1048255"/>
                </a:cubicBezTo>
                <a:cubicBezTo>
                  <a:pt x="3005480" y="1048255"/>
                  <a:pt x="3005480" y="1048255"/>
                  <a:pt x="3005480" y="1048255"/>
                </a:cubicBezTo>
                <a:cubicBezTo>
                  <a:pt x="3005480" y="1065192"/>
                  <a:pt x="3005480" y="1065192"/>
                  <a:pt x="3005480" y="1065192"/>
                </a:cubicBezTo>
                <a:cubicBezTo>
                  <a:pt x="3026125" y="1065192"/>
                  <a:pt x="3026125" y="1065192"/>
                  <a:pt x="3026125" y="1065192"/>
                </a:cubicBezTo>
                <a:cubicBezTo>
                  <a:pt x="3026125" y="1140471"/>
                  <a:pt x="3026125" y="1140471"/>
                  <a:pt x="3026125" y="1140471"/>
                </a:cubicBezTo>
                <a:cubicBezTo>
                  <a:pt x="3039263" y="1140471"/>
                  <a:pt x="3039263" y="1140471"/>
                  <a:pt x="3039263" y="1140471"/>
                </a:cubicBezTo>
                <a:cubicBezTo>
                  <a:pt x="3039263" y="1129179"/>
                  <a:pt x="3039263" y="1129179"/>
                  <a:pt x="3039263" y="1129179"/>
                </a:cubicBezTo>
                <a:cubicBezTo>
                  <a:pt x="3054277" y="1129179"/>
                  <a:pt x="3054277" y="1129179"/>
                  <a:pt x="3054277" y="1129179"/>
                </a:cubicBezTo>
                <a:cubicBezTo>
                  <a:pt x="3054277" y="1112242"/>
                  <a:pt x="3054277" y="1112242"/>
                  <a:pt x="3054277" y="1112242"/>
                </a:cubicBezTo>
                <a:cubicBezTo>
                  <a:pt x="3091814" y="1112242"/>
                  <a:pt x="3091814" y="1112242"/>
                  <a:pt x="3091814" y="1112242"/>
                </a:cubicBezTo>
                <a:cubicBezTo>
                  <a:pt x="3091814" y="1129179"/>
                  <a:pt x="3091814" y="1129179"/>
                  <a:pt x="3091814" y="1129179"/>
                </a:cubicBezTo>
                <a:cubicBezTo>
                  <a:pt x="3108705" y="1129179"/>
                  <a:pt x="3108705" y="1129179"/>
                  <a:pt x="3108705" y="1129179"/>
                </a:cubicBezTo>
                <a:cubicBezTo>
                  <a:pt x="3108705" y="1140471"/>
                  <a:pt x="3108705" y="1140471"/>
                  <a:pt x="3108705" y="1140471"/>
                </a:cubicBezTo>
                <a:cubicBezTo>
                  <a:pt x="3125596" y="1140471"/>
                  <a:pt x="3125596" y="1140471"/>
                  <a:pt x="3125596" y="1140471"/>
                </a:cubicBezTo>
                <a:cubicBezTo>
                  <a:pt x="3125596" y="1153645"/>
                  <a:pt x="3125596" y="1153645"/>
                  <a:pt x="3125596" y="1153645"/>
                </a:cubicBezTo>
                <a:cubicBezTo>
                  <a:pt x="3176271" y="1153645"/>
                  <a:pt x="3176271" y="1153645"/>
                  <a:pt x="3176271" y="1153645"/>
                </a:cubicBezTo>
                <a:cubicBezTo>
                  <a:pt x="3176271" y="871350"/>
                  <a:pt x="3176271" y="871350"/>
                  <a:pt x="3176271" y="871350"/>
                </a:cubicBezTo>
                <a:cubicBezTo>
                  <a:pt x="3185655" y="871350"/>
                  <a:pt x="3185655" y="871350"/>
                  <a:pt x="3185655" y="871350"/>
                </a:cubicBezTo>
                <a:cubicBezTo>
                  <a:pt x="3185655" y="852530"/>
                  <a:pt x="3185655" y="852530"/>
                  <a:pt x="3185655" y="852530"/>
                </a:cubicBezTo>
                <a:cubicBezTo>
                  <a:pt x="3198792" y="852530"/>
                  <a:pt x="3198792" y="852530"/>
                  <a:pt x="3198792" y="852530"/>
                </a:cubicBezTo>
                <a:cubicBezTo>
                  <a:pt x="3198792" y="839357"/>
                  <a:pt x="3198792" y="839357"/>
                  <a:pt x="3198792" y="839357"/>
                </a:cubicBezTo>
                <a:cubicBezTo>
                  <a:pt x="3356445" y="839357"/>
                  <a:pt x="3356445" y="839357"/>
                  <a:pt x="3356445" y="839357"/>
                </a:cubicBezTo>
                <a:cubicBezTo>
                  <a:pt x="3356445" y="852530"/>
                  <a:pt x="3356445" y="852530"/>
                  <a:pt x="3356445" y="852530"/>
                </a:cubicBezTo>
                <a:cubicBezTo>
                  <a:pt x="3369583" y="852530"/>
                  <a:pt x="3369583" y="852530"/>
                  <a:pt x="3369583" y="852530"/>
                </a:cubicBezTo>
                <a:cubicBezTo>
                  <a:pt x="3369583" y="871350"/>
                  <a:pt x="3369583" y="871350"/>
                  <a:pt x="3369583" y="871350"/>
                </a:cubicBezTo>
                <a:cubicBezTo>
                  <a:pt x="3380844" y="871350"/>
                  <a:pt x="3380844" y="871350"/>
                  <a:pt x="3380844" y="871350"/>
                </a:cubicBezTo>
                <a:cubicBezTo>
                  <a:pt x="3380844" y="1153645"/>
                  <a:pt x="3380844" y="1153645"/>
                  <a:pt x="3380844" y="1153645"/>
                </a:cubicBezTo>
                <a:cubicBezTo>
                  <a:pt x="3399612" y="1153645"/>
                  <a:pt x="3399612" y="1153645"/>
                  <a:pt x="3399612" y="1153645"/>
                </a:cubicBezTo>
                <a:cubicBezTo>
                  <a:pt x="3399612" y="1082130"/>
                  <a:pt x="3399612" y="1082130"/>
                  <a:pt x="3399612" y="1082130"/>
                </a:cubicBezTo>
                <a:cubicBezTo>
                  <a:pt x="3407119" y="1082130"/>
                  <a:pt x="3407119" y="1082130"/>
                  <a:pt x="3407119" y="1082130"/>
                </a:cubicBezTo>
                <a:cubicBezTo>
                  <a:pt x="3407119" y="1068956"/>
                  <a:pt x="3407119" y="1068956"/>
                  <a:pt x="3407119" y="1068956"/>
                </a:cubicBezTo>
                <a:cubicBezTo>
                  <a:pt x="3424011" y="1068956"/>
                  <a:pt x="3424011" y="1068956"/>
                  <a:pt x="3424011" y="1068956"/>
                </a:cubicBezTo>
                <a:cubicBezTo>
                  <a:pt x="3424011" y="1061428"/>
                  <a:pt x="3424011" y="1061428"/>
                  <a:pt x="3424011" y="1061428"/>
                </a:cubicBezTo>
                <a:cubicBezTo>
                  <a:pt x="3497206" y="1061428"/>
                  <a:pt x="3497206" y="1061428"/>
                  <a:pt x="3497206" y="1061428"/>
                </a:cubicBezTo>
                <a:cubicBezTo>
                  <a:pt x="3497206" y="1068956"/>
                  <a:pt x="3497206" y="1068956"/>
                  <a:pt x="3497206" y="1068956"/>
                </a:cubicBezTo>
                <a:cubicBezTo>
                  <a:pt x="3512221" y="1068956"/>
                  <a:pt x="3512221" y="1068956"/>
                  <a:pt x="3512221" y="1068956"/>
                </a:cubicBezTo>
                <a:cubicBezTo>
                  <a:pt x="3512221" y="1082130"/>
                  <a:pt x="3512221" y="1082130"/>
                  <a:pt x="3512221" y="1082130"/>
                </a:cubicBezTo>
                <a:cubicBezTo>
                  <a:pt x="3519728" y="1082130"/>
                  <a:pt x="3519728" y="1082130"/>
                  <a:pt x="3519728" y="1082130"/>
                </a:cubicBezTo>
                <a:cubicBezTo>
                  <a:pt x="3519728" y="1093422"/>
                  <a:pt x="3519728" y="1093422"/>
                  <a:pt x="3519728" y="1093422"/>
                </a:cubicBezTo>
                <a:cubicBezTo>
                  <a:pt x="3561018" y="1093422"/>
                  <a:pt x="3561018" y="1093422"/>
                  <a:pt x="3561018" y="1093422"/>
                </a:cubicBezTo>
                <a:cubicBezTo>
                  <a:pt x="3561018" y="1035081"/>
                  <a:pt x="3561018" y="1035081"/>
                  <a:pt x="3561018" y="1035081"/>
                </a:cubicBezTo>
                <a:cubicBezTo>
                  <a:pt x="3568525" y="1035081"/>
                  <a:pt x="3568525" y="1035081"/>
                  <a:pt x="3568525" y="1035081"/>
                </a:cubicBezTo>
                <a:cubicBezTo>
                  <a:pt x="3568525" y="1021907"/>
                  <a:pt x="3568525" y="1021907"/>
                  <a:pt x="3568525" y="1021907"/>
                </a:cubicBezTo>
                <a:cubicBezTo>
                  <a:pt x="3583540" y="1021907"/>
                  <a:pt x="3583540" y="1021907"/>
                  <a:pt x="3583540" y="1021907"/>
                </a:cubicBezTo>
                <a:cubicBezTo>
                  <a:pt x="3583540" y="1012497"/>
                  <a:pt x="3583540" y="1012497"/>
                  <a:pt x="3583540" y="1012497"/>
                </a:cubicBezTo>
                <a:cubicBezTo>
                  <a:pt x="3602308" y="1012497"/>
                  <a:pt x="3602308" y="1012497"/>
                  <a:pt x="3602308" y="1012497"/>
                </a:cubicBezTo>
                <a:cubicBezTo>
                  <a:pt x="3602308" y="976740"/>
                  <a:pt x="3602308" y="976740"/>
                  <a:pt x="3602308" y="976740"/>
                </a:cubicBezTo>
                <a:cubicBezTo>
                  <a:pt x="3624830" y="976740"/>
                  <a:pt x="3624830" y="976740"/>
                  <a:pt x="3624830" y="976740"/>
                </a:cubicBezTo>
                <a:cubicBezTo>
                  <a:pt x="3630461" y="824301"/>
                  <a:pt x="3630461" y="824301"/>
                  <a:pt x="3630461" y="824301"/>
                </a:cubicBezTo>
                <a:cubicBezTo>
                  <a:pt x="3609816" y="814891"/>
                  <a:pt x="3609816" y="814891"/>
                  <a:pt x="3609816" y="814891"/>
                </a:cubicBezTo>
                <a:cubicBezTo>
                  <a:pt x="3609816" y="805481"/>
                  <a:pt x="3609816" y="805481"/>
                  <a:pt x="3609816" y="805481"/>
                </a:cubicBezTo>
                <a:cubicBezTo>
                  <a:pt x="3604185" y="805481"/>
                  <a:pt x="3604185" y="805481"/>
                  <a:pt x="3604185" y="805481"/>
                </a:cubicBezTo>
                <a:cubicBezTo>
                  <a:pt x="3604185" y="790425"/>
                  <a:pt x="3604185" y="790425"/>
                  <a:pt x="3604185" y="790425"/>
                </a:cubicBezTo>
                <a:cubicBezTo>
                  <a:pt x="3609816" y="790425"/>
                  <a:pt x="3609816" y="790425"/>
                  <a:pt x="3609816" y="790425"/>
                </a:cubicBezTo>
                <a:cubicBezTo>
                  <a:pt x="3609816" y="788543"/>
                  <a:pt x="3609816" y="788543"/>
                  <a:pt x="3609816" y="788543"/>
                </a:cubicBezTo>
                <a:cubicBezTo>
                  <a:pt x="3617323" y="788543"/>
                  <a:pt x="3617323" y="788543"/>
                  <a:pt x="3617323" y="788543"/>
                </a:cubicBezTo>
                <a:cubicBezTo>
                  <a:pt x="3617323" y="764078"/>
                  <a:pt x="3617323" y="764078"/>
                  <a:pt x="3617323" y="764078"/>
                </a:cubicBezTo>
                <a:cubicBezTo>
                  <a:pt x="3630461" y="764078"/>
                  <a:pt x="3630461" y="764078"/>
                  <a:pt x="3630461" y="764078"/>
                </a:cubicBezTo>
                <a:cubicBezTo>
                  <a:pt x="3630461" y="752786"/>
                  <a:pt x="3630461" y="752786"/>
                  <a:pt x="3630461" y="752786"/>
                </a:cubicBezTo>
                <a:cubicBezTo>
                  <a:pt x="3639845" y="752786"/>
                  <a:pt x="3639845" y="752786"/>
                  <a:pt x="3639845" y="752786"/>
                </a:cubicBezTo>
                <a:cubicBezTo>
                  <a:pt x="3641722" y="624812"/>
                  <a:pt x="3641722" y="624812"/>
                  <a:pt x="3641722" y="624812"/>
                </a:cubicBezTo>
                <a:cubicBezTo>
                  <a:pt x="3647352" y="624812"/>
                  <a:pt x="3647352" y="624812"/>
                  <a:pt x="3647352" y="624812"/>
                </a:cubicBezTo>
                <a:cubicBezTo>
                  <a:pt x="3647352" y="752786"/>
                  <a:pt x="3647352" y="752786"/>
                  <a:pt x="3647352" y="752786"/>
                </a:cubicBezTo>
                <a:cubicBezTo>
                  <a:pt x="3656736" y="752786"/>
                  <a:pt x="3656736" y="752786"/>
                  <a:pt x="3656736" y="752786"/>
                </a:cubicBezTo>
                <a:cubicBezTo>
                  <a:pt x="3656736" y="764078"/>
                  <a:pt x="3656736" y="764078"/>
                  <a:pt x="3656736" y="764078"/>
                </a:cubicBezTo>
                <a:cubicBezTo>
                  <a:pt x="3669874" y="764078"/>
                  <a:pt x="3669874" y="764078"/>
                  <a:pt x="3669874" y="764078"/>
                </a:cubicBezTo>
                <a:cubicBezTo>
                  <a:pt x="3669874" y="788543"/>
                  <a:pt x="3669874" y="788543"/>
                  <a:pt x="3669874" y="788543"/>
                </a:cubicBezTo>
                <a:cubicBezTo>
                  <a:pt x="3679258" y="788543"/>
                  <a:pt x="3679258" y="788543"/>
                  <a:pt x="3679258" y="788543"/>
                </a:cubicBezTo>
                <a:cubicBezTo>
                  <a:pt x="3679258" y="790425"/>
                  <a:pt x="3679258" y="790425"/>
                  <a:pt x="3679258" y="790425"/>
                </a:cubicBezTo>
                <a:cubicBezTo>
                  <a:pt x="3684888" y="790425"/>
                  <a:pt x="3684888" y="790425"/>
                  <a:pt x="3684888" y="790425"/>
                </a:cubicBezTo>
                <a:cubicBezTo>
                  <a:pt x="3684888" y="805481"/>
                  <a:pt x="3684888" y="805481"/>
                  <a:pt x="3684888" y="805481"/>
                </a:cubicBezTo>
                <a:cubicBezTo>
                  <a:pt x="3679258" y="805481"/>
                  <a:pt x="3679258" y="805481"/>
                  <a:pt x="3679258" y="805481"/>
                </a:cubicBezTo>
                <a:cubicBezTo>
                  <a:pt x="3679258" y="814891"/>
                  <a:pt x="3679258" y="814891"/>
                  <a:pt x="3679258" y="814891"/>
                </a:cubicBezTo>
                <a:cubicBezTo>
                  <a:pt x="3658613" y="824301"/>
                  <a:pt x="3658613" y="824301"/>
                  <a:pt x="3658613" y="824301"/>
                </a:cubicBezTo>
                <a:cubicBezTo>
                  <a:pt x="3664243" y="976740"/>
                  <a:pt x="3664243" y="976740"/>
                  <a:pt x="3664243" y="976740"/>
                </a:cubicBezTo>
                <a:cubicBezTo>
                  <a:pt x="3684888" y="976740"/>
                  <a:pt x="3684888" y="976740"/>
                  <a:pt x="3684888" y="976740"/>
                </a:cubicBezTo>
                <a:cubicBezTo>
                  <a:pt x="3684888" y="1012497"/>
                  <a:pt x="3684888" y="1012497"/>
                  <a:pt x="3684888" y="1012497"/>
                </a:cubicBezTo>
                <a:cubicBezTo>
                  <a:pt x="3705533" y="1012497"/>
                  <a:pt x="3705533" y="1012497"/>
                  <a:pt x="3705533" y="1012497"/>
                </a:cubicBezTo>
                <a:cubicBezTo>
                  <a:pt x="3705533" y="1021907"/>
                  <a:pt x="3705533" y="1021907"/>
                  <a:pt x="3705533" y="1021907"/>
                </a:cubicBezTo>
                <a:cubicBezTo>
                  <a:pt x="3714918" y="1021907"/>
                  <a:pt x="3714918" y="1021907"/>
                  <a:pt x="3714918" y="1021907"/>
                </a:cubicBezTo>
                <a:cubicBezTo>
                  <a:pt x="3714918" y="976740"/>
                  <a:pt x="3714918" y="976740"/>
                  <a:pt x="3714918" y="976740"/>
                </a:cubicBezTo>
                <a:cubicBezTo>
                  <a:pt x="3746823" y="976740"/>
                  <a:pt x="3746823" y="976740"/>
                  <a:pt x="3746823" y="976740"/>
                </a:cubicBezTo>
                <a:cubicBezTo>
                  <a:pt x="3746823" y="952274"/>
                  <a:pt x="3746823" y="952274"/>
                  <a:pt x="3746823" y="952274"/>
                </a:cubicBezTo>
                <a:cubicBezTo>
                  <a:pt x="3788113" y="952274"/>
                  <a:pt x="3788113" y="952274"/>
                  <a:pt x="3788113" y="952274"/>
                </a:cubicBezTo>
                <a:cubicBezTo>
                  <a:pt x="3788113" y="924045"/>
                  <a:pt x="3788113" y="924045"/>
                  <a:pt x="3788113" y="924045"/>
                </a:cubicBezTo>
                <a:cubicBezTo>
                  <a:pt x="3825650" y="924045"/>
                  <a:pt x="3825650" y="924045"/>
                  <a:pt x="3825650" y="924045"/>
                </a:cubicBezTo>
                <a:cubicBezTo>
                  <a:pt x="3825650" y="905225"/>
                  <a:pt x="3825650" y="905225"/>
                  <a:pt x="3825650" y="905225"/>
                </a:cubicBezTo>
                <a:cubicBezTo>
                  <a:pt x="3874447" y="905225"/>
                  <a:pt x="3874447" y="905225"/>
                  <a:pt x="3874447" y="905225"/>
                </a:cubicBezTo>
                <a:cubicBezTo>
                  <a:pt x="3874447" y="882642"/>
                  <a:pt x="3874447" y="882642"/>
                  <a:pt x="3874447" y="882642"/>
                </a:cubicBezTo>
                <a:cubicBezTo>
                  <a:pt x="3874447" y="863822"/>
                  <a:pt x="3874447" y="863822"/>
                  <a:pt x="3874447" y="863822"/>
                </a:cubicBezTo>
                <a:cubicBezTo>
                  <a:pt x="3898846" y="863822"/>
                  <a:pt x="3898846" y="863822"/>
                  <a:pt x="3898846" y="863822"/>
                </a:cubicBezTo>
                <a:cubicBezTo>
                  <a:pt x="3898846" y="882642"/>
                  <a:pt x="3898846" y="882642"/>
                  <a:pt x="3898846" y="882642"/>
                </a:cubicBezTo>
                <a:cubicBezTo>
                  <a:pt x="3898846" y="905225"/>
                  <a:pt x="3898846" y="905225"/>
                  <a:pt x="3898846" y="905225"/>
                </a:cubicBezTo>
                <a:cubicBezTo>
                  <a:pt x="3913860" y="905225"/>
                  <a:pt x="3913860" y="905225"/>
                  <a:pt x="3913860" y="905225"/>
                </a:cubicBezTo>
                <a:cubicBezTo>
                  <a:pt x="3913860" y="882642"/>
                  <a:pt x="3913860" y="882642"/>
                  <a:pt x="3913860" y="882642"/>
                </a:cubicBezTo>
                <a:cubicBezTo>
                  <a:pt x="3964534" y="882642"/>
                  <a:pt x="3964534" y="882642"/>
                  <a:pt x="3964534" y="882642"/>
                </a:cubicBezTo>
                <a:cubicBezTo>
                  <a:pt x="3964534" y="893934"/>
                  <a:pt x="3964534" y="893934"/>
                  <a:pt x="3964534" y="893934"/>
                </a:cubicBezTo>
                <a:cubicBezTo>
                  <a:pt x="4022716" y="893934"/>
                  <a:pt x="4022716" y="893934"/>
                  <a:pt x="4022716" y="893934"/>
                </a:cubicBezTo>
                <a:cubicBezTo>
                  <a:pt x="4022716" y="905225"/>
                  <a:pt x="4022716" y="905225"/>
                  <a:pt x="4022716" y="905225"/>
                </a:cubicBezTo>
                <a:cubicBezTo>
                  <a:pt x="4095911" y="905225"/>
                  <a:pt x="4095911" y="905225"/>
                  <a:pt x="4095911" y="905225"/>
                </a:cubicBezTo>
                <a:cubicBezTo>
                  <a:pt x="4095911" y="924045"/>
                  <a:pt x="4095911" y="924045"/>
                  <a:pt x="4095911" y="924045"/>
                </a:cubicBezTo>
                <a:cubicBezTo>
                  <a:pt x="4133448" y="924045"/>
                  <a:pt x="4133448" y="924045"/>
                  <a:pt x="4133448" y="924045"/>
                </a:cubicBezTo>
                <a:cubicBezTo>
                  <a:pt x="4133448" y="871350"/>
                  <a:pt x="4133448" y="871350"/>
                  <a:pt x="4133448" y="871350"/>
                </a:cubicBezTo>
                <a:cubicBezTo>
                  <a:pt x="4142832" y="871350"/>
                  <a:pt x="4142832" y="871350"/>
                  <a:pt x="4142832" y="871350"/>
                </a:cubicBezTo>
                <a:cubicBezTo>
                  <a:pt x="4142832" y="852530"/>
                  <a:pt x="4142832" y="852530"/>
                  <a:pt x="4142832" y="852530"/>
                </a:cubicBezTo>
                <a:cubicBezTo>
                  <a:pt x="4144709" y="852530"/>
                  <a:pt x="4144709" y="852530"/>
                  <a:pt x="4144709" y="852530"/>
                </a:cubicBezTo>
                <a:cubicBezTo>
                  <a:pt x="4144709" y="656806"/>
                  <a:pt x="4144709" y="656806"/>
                  <a:pt x="4144709" y="656806"/>
                </a:cubicBezTo>
                <a:cubicBezTo>
                  <a:pt x="4140955" y="656806"/>
                  <a:pt x="4140955" y="656806"/>
                  <a:pt x="4140955" y="656806"/>
                </a:cubicBezTo>
                <a:cubicBezTo>
                  <a:pt x="4140955" y="632340"/>
                  <a:pt x="4140955" y="632340"/>
                  <a:pt x="4140955" y="632340"/>
                </a:cubicBezTo>
                <a:cubicBezTo>
                  <a:pt x="4157847" y="632340"/>
                  <a:pt x="4157847" y="632340"/>
                  <a:pt x="4157847" y="632340"/>
                </a:cubicBezTo>
                <a:cubicBezTo>
                  <a:pt x="4157847" y="508131"/>
                  <a:pt x="4157847" y="508131"/>
                  <a:pt x="4157847" y="508131"/>
                </a:cubicBezTo>
                <a:cubicBezTo>
                  <a:pt x="4150339" y="508131"/>
                  <a:pt x="4150339" y="508131"/>
                  <a:pt x="4150339" y="508131"/>
                </a:cubicBezTo>
                <a:cubicBezTo>
                  <a:pt x="4150339" y="483665"/>
                  <a:pt x="4150339" y="483665"/>
                  <a:pt x="4150339" y="483665"/>
                </a:cubicBezTo>
                <a:cubicBezTo>
                  <a:pt x="4157847" y="483665"/>
                  <a:pt x="4157847" y="483665"/>
                  <a:pt x="4157847" y="483665"/>
                </a:cubicBezTo>
                <a:cubicBezTo>
                  <a:pt x="4157847" y="393331"/>
                  <a:pt x="4157847" y="393331"/>
                  <a:pt x="4157847" y="393331"/>
                </a:cubicBezTo>
                <a:cubicBezTo>
                  <a:pt x="4169108" y="393331"/>
                  <a:pt x="4169108" y="393331"/>
                  <a:pt x="4169108" y="393331"/>
                </a:cubicBezTo>
                <a:cubicBezTo>
                  <a:pt x="4169108" y="370747"/>
                  <a:pt x="4169108" y="370747"/>
                  <a:pt x="4169108" y="370747"/>
                </a:cubicBezTo>
                <a:cubicBezTo>
                  <a:pt x="4180368" y="370747"/>
                  <a:pt x="4180368" y="370747"/>
                  <a:pt x="4180368" y="370747"/>
                </a:cubicBezTo>
                <a:cubicBezTo>
                  <a:pt x="4180368" y="291705"/>
                  <a:pt x="4180368" y="291705"/>
                  <a:pt x="4180368" y="291705"/>
                </a:cubicBezTo>
                <a:cubicBezTo>
                  <a:pt x="4187876" y="291705"/>
                  <a:pt x="4187876" y="291705"/>
                  <a:pt x="4187876" y="291705"/>
                </a:cubicBezTo>
                <a:cubicBezTo>
                  <a:pt x="4197260" y="291705"/>
                  <a:pt x="4197260" y="291705"/>
                  <a:pt x="4197260" y="291705"/>
                </a:cubicBezTo>
                <a:cubicBezTo>
                  <a:pt x="4197260" y="370747"/>
                  <a:pt x="4197260" y="370747"/>
                  <a:pt x="4197260" y="370747"/>
                </a:cubicBezTo>
                <a:cubicBezTo>
                  <a:pt x="4229166" y="370747"/>
                  <a:pt x="4229166" y="370747"/>
                  <a:pt x="4229166" y="370747"/>
                </a:cubicBezTo>
                <a:cubicBezTo>
                  <a:pt x="4229166" y="299232"/>
                  <a:pt x="4229166" y="299232"/>
                  <a:pt x="4229166" y="299232"/>
                </a:cubicBezTo>
                <a:cubicBezTo>
                  <a:pt x="4231042" y="299232"/>
                  <a:pt x="4231042" y="299232"/>
                  <a:pt x="4231042" y="299232"/>
                </a:cubicBezTo>
                <a:cubicBezTo>
                  <a:pt x="4231042" y="370747"/>
                  <a:pt x="4231042" y="370747"/>
                  <a:pt x="4231042" y="370747"/>
                </a:cubicBezTo>
                <a:cubicBezTo>
                  <a:pt x="4259195" y="370747"/>
                  <a:pt x="4259195" y="370747"/>
                  <a:pt x="4259195" y="370747"/>
                </a:cubicBezTo>
                <a:cubicBezTo>
                  <a:pt x="4259195" y="393331"/>
                  <a:pt x="4259195" y="393331"/>
                  <a:pt x="4259195" y="393331"/>
                </a:cubicBezTo>
                <a:cubicBezTo>
                  <a:pt x="4270456" y="393331"/>
                  <a:pt x="4270456" y="393331"/>
                  <a:pt x="4270456" y="393331"/>
                </a:cubicBezTo>
                <a:cubicBezTo>
                  <a:pt x="4270456" y="483665"/>
                  <a:pt x="4270456" y="483665"/>
                  <a:pt x="4270456" y="483665"/>
                </a:cubicBezTo>
                <a:cubicBezTo>
                  <a:pt x="4277963" y="483665"/>
                  <a:pt x="4277963" y="483665"/>
                  <a:pt x="4277963" y="483665"/>
                </a:cubicBezTo>
                <a:cubicBezTo>
                  <a:pt x="4277963" y="508131"/>
                  <a:pt x="4277963" y="508131"/>
                  <a:pt x="4277963" y="508131"/>
                </a:cubicBezTo>
                <a:cubicBezTo>
                  <a:pt x="4270456" y="508131"/>
                  <a:pt x="4270456" y="508131"/>
                  <a:pt x="4270456" y="508131"/>
                </a:cubicBezTo>
                <a:cubicBezTo>
                  <a:pt x="4270456" y="632340"/>
                  <a:pt x="4270456" y="632340"/>
                  <a:pt x="4270456" y="632340"/>
                </a:cubicBezTo>
                <a:cubicBezTo>
                  <a:pt x="4287347" y="632340"/>
                  <a:pt x="4287347" y="632340"/>
                  <a:pt x="4287347" y="632340"/>
                </a:cubicBezTo>
                <a:cubicBezTo>
                  <a:pt x="4287347" y="656806"/>
                  <a:pt x="4287347" y="656806"/>
                  <a:pt x="4287347" y="656806"/>
                </a:cubicBezTo>
                <a:cubicBezTo>
                  <a:pt x="4283593" y="656806"/>
                  <a:pt x="4283593" y="656806"/>
                  <a:pt x="4283593" y="656806"/>
                </a:cubicBezTo>
                <a:cubicBezTo>
                  <a:pt x="4283593" y="839357"/>
                  <a:pt x="4283593" y="839357"/>
                  <a:pt x="4283593" y="839357"/>
                </a:cubicBezTo>
                <a:cubicBezTo>
                  <a:pt x="4351160" y="839357"/>
                  <a:pt x="4351160" y="839357"/>
                  <a:pt x="4351160" y="839357"/>
                </a:cubicBezTo>
                <a:cubicBezTo>
                  <a:pt x="4351160" y="852530"/>
                  <a:pt x="4351160" y="852530"/>
                  <a:pt x="4351160" y="852530"/>
                </a:cubicBezTo>
                <a:cubicBezTo>
                  <a:pt x="4362420" y="852530"/>
                  <a:pt x="4362420" y="852530"/>
                  <a:pt x="4362420" y="852530"/>
                </a:cubicBezTo>
                <a:cubicBezTo>
                  <a:pt x="4362420" y="871350"/>
                  <a:pt x="4362420" y="871350"/>
                  <a:pt x="4362420" y="871350"/>
                </a:cubicBezTo>
                <a:cubicBezTo>
                  <a:pt x="4373681" y="871350"/>
                  <a:pt x="4373681" y="871350"/>
                  <a:pt x="4373681" y="871350"/>
                </a:cubicBezTo>
                <a:cubicBezTo>
                  <a:pt x="4373681" y="1050137"/>
                  <a:pt x="4373681" y="1050137"/>
                  <a:pt x="4373681" y="1050137"/>
                </a:cubicBezTo>
                <a:cubicBezTo>
                  <a:pt x="4401833" y="1050137"/>
                  <a:pt x="4401833" y="1050137"/>
                  <a:pt x="4401833" y="1050137"/>
                </a:cubicBezTo>
                <a:cubicBezTo>
                  <a:pt x="4401833" y="1012497"/>
                  <a:pt x="4401833" y="1012497"/>
                  <a:pt x="4401833" y="1012497"/>
                </a:cubicBezTo>
                <a:cubicBezTo>
                  <a:pt x="4418724" y="1012497"/>
                  <a:pt x="4418724" y="1012497"/>
                  <a:pt x="4418724" y="1012497"/>
                </a:cubicBezTo>
                <a:cubicBezTo>
                  <a:pt x="4418724" y="952274"/>
                  <a:pt x="4418724" y="952274"/>
                  <a:pt x="4418724" y="952274"/>
                </a:cubicBezTo>
                <a:cubicBezTo>
                  <a:pt x="4463768" y="952274"/>
                  <a:pt x="4463768" y="952274"/>
                  <a:pt x="4463768" y="952274"/>
                </a:cubicBezTo>
                <a:cubicBezTo>
                  <a:pt x="4463768" y="871350"/>
                  <a:pt x="4463768" y="871350"/>
                  <a:pt x="4463768" y="871350"/>
                </a:cubicBezTo>
                <a:cubicBezTo>
                  <a:pt x="4523826" y="871350"/>
                  <a:pt x="4523826" y="871350"/>
                  <a:pt x="4523826" y="871350"/>
                </a:cubicBezTo>
                <a:cubicBezTo>
                  <a:pt x="4523826" y="852530"/>
                  <a:pt x="4523826" y="852530"/>
                  <a:pt x="4523826" y="852530"/>
                </a:cubicBezTo>
                <a:cubicBezTo>
                  <a:pt x="4518196" y="852530"/>
                  <a:pt x="4518196" y="852530"/>
                  <a:pt x="4518196" y="852530"/>
                </a:cubicBezTo>
                <a:cubicBezTo>
                  <a:pt x="4518196" y="846884"/>
                  <a:pt x="4518196" y="846884"/>
                  <a:pt x="4518196" y="846884"/>
                </a:cubicBezTo>
                <a:cubicBezTo>
                  <a:pt x="4518196" y="828065"/>
                  <a:pt x="4518196" y="828065"/>
                  <a:pt x="4518196" y="828065"/>
                </a:cubicBezTo>
                <a:cubicBezTo>
                  <a:pt x="4518196" y="809245"/>
                  <a:pt x="4518196" y="809245"/>
                  <a:pt x="4518196" y="809245"/>
                </a:cubicBezTo>
                <a:cubicBezTo>
                  <a:pt x="4523826" y="809245"/>
                  <a:pt x="4523826" y="809245"/>
                  <a:pt x="4523826" y="809245"/>
                </a:cubicBezTo>
                <a:cubicBezTo>
                  <a:pt x="4448753" y="666216"/>
                  <a:pt x="4448753" y="666216"/>
                  <a:pt x="4448753" y="666216"/>
                </a:cubicBezTo>
                <a:cubicBezTo>
                  <a:pt x="4448753" y="662452"/>
                  <a:pt x="4448753" y="662452"/>
                  <a:pt x="4448753" y="662452"/>
                </a:cubicBezTo>
                <a:cubicBezTo>
                  <a:pt x="4448753" y="660570"/>
                  <a:pt x="4448753" y="660570"/>
                  <a:pt x="4448753" y="660570"/>
                </a:cubicBezTo>
                <a:cubicBezTo>
                  <a:pt x="4456261" y="660570"/>
                  <a:pt x="4456261" y="660570"/>
                  <a:pt x="4456261" y="660570"/>
                </a:cubicBezTo>
                <a:cubicBezTo>
                  <a:pt x="4540717" y="809245"/>
                  <a:pt x="4540717" y="809245"/>
                  <a:pt x="4540717" y="809245"/>
                </a:cubicBezTo>
                <a:cubicBezTo>
                  <a:pt x="4544471" y="809245"/>
                  <a:pt x="4544471" y="809245"/>
                  <a:pt x="4544471" y="809245"/>
                </a:cubicBezTo>
                <a:cubicBezTo>
                  <a:pt x="4544471" y="792307"/>
                  <a:pt x="4544471" y="792307"/>
                  <a:pt x="4544471" y="792307"/>
                </a:cubicBezTo>
                <a:cubicBezTo>
                  <a:pt x="4555732" y="792307"/>
                  <a:pt x="4555732" y="792307"/>
                  <a:pt x="4555732" y="792307"/>
                </a:cubicBezTo>
                <a:cubicBezTo>
                  <a:pt x="4555732" y="828065"/>
                  <a:pt x="4555732" y="828065"/>
                  <a:pt x="4555732" y="828065"/>
                </a:cubicBezTo>
                <a:cubicBezTo>
                  <a:pt x="4565116" y="828065"/>
                  <a:pt x="4565116" y="828065"/>
                  <a:pt x="4565116" y="828065"/>
                </a:cubicBezTo>
                <a:cubicBezTo>
                  <a:pt x="4565116" y="846884"/>
                  <a:pt x="4565116" y="846884"/>
                  <a:pt x="4565116" y="846884"/>
                </a:cubicBezTo>
                <a:cubicBezTo>
                  <a:pt x="4555732" y="846884"/>
                  <a:pt x="4555732" y="846884"/>
                  <a:pt x="4555732" y="846884"/>
                </a:cubicBezTo>
                <a:cubicBezTo>
                  <a:pt x="4555732" y="852530"/>
                  <a:pt x="4555732" y="852530"/>
                  <a:pt x="4555732" y="852530"/>
                </a:cubicBezTo>
                <a:cubicBezTo>
                  <a:pt x="4550102" y="852530"/>
                  <a:pt x="4550102" y="852530"/>
                  <a:pt x="4550102" y="852530"/>
                </a:cubicBezTo>
                <a:cubicBezTo>
                  <a:pt x="4550102" y="871350"/>
                  <a:pt x="4550102" y="871350"/>
                  <a:pt x="4550102" y="871350"/>
                </a:cubicBezTo>
                <a:cubicBezTo>
                  <a:pt x="4612037" y="871350"/>
                  <a:pt x="4612037" y="871350"/>
                  <a:pt x="4612037" y="871350"/>
                </a:cubicBezTo>
                <a:cubicBezTo>
                  <a:pt x="4612037" y="952274"/>
                  <a:pt x="4612037" y="952274"/>
                  <a:pt x="4612037" y="952274"/>
                </a:cubicBezTo>
                <a:cubicBezTo>
                  <a:pt x="4612037" y="1050137"/>
                  <a:pt x="4612037" y="1050137"/>
                  <a:pt x="4612037" y="1050137"/>
                </a:cubicBezTo>
                <a:cubicBezTo>
                  <a:pt x="4638313" y="1050137"/>
                  <a:pt x="4638313" y="1050137"/>
                  <a:pt x="4638313" y="1050137"/>
                </a:cubicBezTo>
                <a:cubicBezTo>
                  <a:pt x="4638313" y="910871"/>
                  <a:pt x="4638313" y="910871"/>
                  <a:pt x="4638313" y="910871"/>
                </a:cubicBezTo>
                <a:cubicBezTo>
                  <a:pt x="4647696" y="910871"/>
                  <a:pt x="4647696" y="910871"/>
                  <a:pt x="4647696" y="910871"/>
                </a:cubicBezTo>
                <a:cubicBezTo>
                  <a:pt x="4647696" y="895816"/>
                  <a:pt x="4647696" y="895816"/>
                  <a:pt x="4647696" y="895816"/>
                </a:cubicBezTo>
                <a:cubicBezTo>
                  <a:pt x="4777197" y="895816"/>
                  <a:pt x="4777197" y="895816"/>
                  <a:pt x="4777197" y="895816"/>
                </a:cubicBezTo>
                <a:cubicBezTo>
                  <a:pt x="4777197" y="910871"/>
                  <a:pt x="4777197" y="910871"/>
                  <a:pt x="4777197" y="910871"/>
                </a:cubicBezTo>
                <a:cubicBezTo>
                  <a:pt x="4829748" y="910871"/>
                  <a:pt x="4829748" y="910871"/>
                  <a:pt x="4829748" y="910871"/>
                </a:cubicBezTo>
                <a:cubicBezTo>
                  <a:pt x="4829748" y="1050137"/>
                  <a:pt x="4829748" y="1050137"/>
                  <a:pt x="4829748" y="1050137"/>
                </a:cubicBezTo>
                <a:cubicBezTo>
                  <a:pt x="4859777" y="1050137"/>
                  <a:pt x="4859777" y="1050137"/>
                  <a:pt x="4859777" y="1050137"/>
                </a:cubicBezTo>
                <a:cubicBezTo>
                  <a:pt x="4859777" y="1031317"/>
                  <a:pt x="4859777" y="1031317"/>
                  <a:pt x="4859777" y="1031317"/>
                </a:cubicBezTo>
                <a:cubicBezTo>
                  <a:pt x="4887929" y="1031317"/>
                  <a:pt x="4887929" y="1031317"/>
                  <a:pt x="4887929" y="1031317"/>
                </a:cubicBezTo>
                <a:cubicBezTo>
                  <a:pt x="4887929" y="1006851"/>
                  <a:pt x="4887929" y="1006851"/>
                  <a:pt x="4887929" y="1006851"/>
                </a:cubicBezTo>
                <a:cubicBezTo>
                  <a:pt x="4917958" y="1006851"/>
                  <a:pt x="4917958" y="1006851"/>
                  <a:pt x="4917958" y="1006851"/>
                </a:cubicBezTo>
                <a:cubicBezTo>
                  <a:pt x="4917958" y="910871"/>
                  <a:pt x="4917958" y="910871"/>
                  <a:pt x="4917958" y="910871"/>
                </a:cubicBezTo>
                <a:cubicBezTo>
                  <a:pt x="4951741" y="910871"/>
                  <a:pt x="4951741" y="910871"/>
                  <a:pt x="4951741" y="910871"/>
                </a:cubicBezTo>
                <a:cubicBezTo>
                  <a:pt x="4951741" y="882642"/>
                  <a:pt x="4951741" y="882642"/>
                  <a:pt x="4951741" y="882642"/>
                </a:cubicBezTo>
                <a:cubicBezTo>
                  <a:pt x="4991154" y="882642"/>
                  <a:pt x="4991154" y="882642"/>
                  <a:pt x="4991154" y="882642"/>
                </a:cubicBezTo>
                <a:cubicBezTo>
                  <a:pt x="4991154" y="822419"/>
                  <a:pt x="4991154" y="822419"/>
                  <a:pt x="4991154" y="822419"/>
                </a:cubicBezTo>
                <a:cubicBezTo>
                  <a:pt x="5023060" y="822419"/>
                  <a:pt x="5023060" y="822419"/>
                  <a:pt x="5023060" y="822419"/>
                </a:cubicBezTo>
                <a:cubicBezTo>
                  <a:pt x="5023060" y="803599"/>
                  <a:pt x="5023060" y="803599"/>
                  <a:pt x="5023060" y="803599"/>
                </a:cubicBezTo>
                <a:cubicBezTo>
                  <a:pt x="5066227" y="803599"/>
                  <a:pt x="5066227" y="803599"/>
                  <a:pt x="5066227" y="803599"/>
                </a:cubicBezTo>
                <a:cubicBezTo>
                  <a:pt x="5066227" y="786661"/>
                  <a:pt x="5066227" y="786661"/>
                  <a:pt x="5066227" y="786661"/>
                </a:cubicBezTo>
                <a:cubicBezTo>
                  <a:pt x="5090625" y="786661"/>
                  <a:pt x="5090625" y="786661"/>
                  <a:pt x="5090625" y="786661"/>
                </a:cubicBezTo>
                <a:cubicBezTo>
                  <a:pt x="5090625" y="752786"/>
                  <a:pt x="5090625" y="752786"/>
                  <a:pt x="5090625" y="752786"/>
                </a:cubicBezTo>
                <a:cubicBezTo>
                  <a:pt x="5135669" y="752786"/>
                  <a:pt x="5135669" y="752786"/>
                  <a:pt x="5135669" y="752786"/>
                </a:cubicBezTo>
                <a:cubicBezTo>
                  <a:pt x="5135669" y="786661"/>
                  <a:pt x="5135669" y="786661"/>
                  <a:pt x="5135669" y="786661"/>
                </a:cubicBezTo>
                <a:cubicBezTo>
                  <a:pt x="5141300" y="786661"/>
                  <a:pt x="5141300" y="786661"/>
                  <a:pt x="5141300" y="786661"/>
                </a:cubicBezTo>
                <a:cubicBezTo>
                  <a:pt x="5141300" y="803599"/>
                  <a:pt x="5141300" y="803599"/>
                  <a:pt x="5141300" y="803599"/>
                </a:cubicBezTo>
                <a:cubicBezTo>
                  <a:pt x="5175082" y="803599"/>
                  <a:pt x="5175082" y="803599"/>
                  <a:pt x="5175082" y="803599"/>
                </a:cubicBezTo>
                <a:cubicBezTo>
                  <a:pt x="5175082" y="822419"/>
                  <a:pt x="5175082" y="822419"/>
                  <a:pt x="5175082" y="822419"/>
                </a:cubicBezTo>
                <a:cubicBezTo>
                  <a:pt x="5206988" y="822419"/>
                  <a:pt x="5206988" y="822419"/>
                  <a:pt x="5206988" y="822419"/>
                </a:cubicBezTo>
                <a:cubicBezTo>
                  <a:pt x="5206988" y="1050137"/>
                  <a:pt x="5206988" y="1050137"/>
                  <a:pt x="5206988" y="1050137"/>
                </a:cubicBezTo>
                <a:cubicBezTo>
                  <a:pt x="5225757" y="1050137"/>
                  <a:pt x="5225757" y="1050137"/>
                  <a:pt x="5225757" y="1050137"/>
                </a:cubicBezTo>
                <a:cubicBezTo>
                  <a:pt x="5225757" y="135501"/>
                  <a:pt x="5225757" y="135501"/>
                  <a:pt x="5225757" y="135501"/>
                </a:cubicBezTo>
                <a:cubicBezTo>
                  <a:pt x="5235140" y="135501"/>
                  <a:pt x="5235140" y="135501"/>
                  <a:pt x="5235140" y="135501"/>
                </a:cubicBezTo>
                <a:cubicBezTo>
                  <a:pt x="5235140" y="97862"/>
                  <a:pt x="5235140" y="97862"/>
                  <a:pt x="5235140" y="97862"/>
                </a:cubicBezTo>
                <a:cubicBezTo>
                  <a:pt x="5430330" y="97862"/>
                  <a:pt x="5430330" y="97862"/>
                  <a:pt x="5430330" y="97862"/>
                </a:cubicBezTo>
                <a:cubicBezTo>
                  <a:pt x="5430330" y="135501"/>
                  <a:pt x="5430330" y="135501"/>
                  <a:pt x="5430330" y="135501"/>
                </a:cubicBezTo>
                <a:cubicBezTo>
                  <a:pt x="5439714" y="135501"/>
                  <a:pt x="5439714" y="135501"/>
                  <a:pt x="5439714" y="135501"/>
                </a:cubicBezTo>
                <a:cubicBezTo>
                  <a:pt x="5439714" y="705737"/>
                  <a:pt x="5439714" y="705737"/>
                  <a:pt x="5439714" y="705737"/>
                </a:cubicBezTo>
                <a:cubicBezTo>
                  <a:pt x="5499772" y="705737"/>
                  <a:pt x="5499772" y="705737"/>
                  <a:pt x="5499772" y="705737"/>
                </a:cubicBezTo>
                <a:cubicBezTo>
                  <a:pt x="5499772" y="679389"/>
                  <a:pt x="5499772" y="679389"/>
                  <a:pt x="5499772" y="679389"/>
                </a:cubicBezTo>
                <a:cubicBezTo>
                  <a:pt x="5544816" y="679389"/>
                  <a:pt x="5544816" y="679389"/>
                  <a:pt x="5544816" y="679389"/>
                </a:cubicBezTo>
                <a:cubicBezTo>
                  <a:pt x="5544816" y="662452"/>
                  <a:pt x="5544816" y="662452"/>
                  <a:pt x="5544816" y="662452"/>
                </a:cubicBezTo>
                <a:cubicBezTo>
                  <a:pt x="5554200" y="662452"/>
                  <a:pt x="5554200" y="662452"/>
                  <a:pt x="5554200" y="662452"/>
                </a:cubicBezTo>
                <a:cubicBezTo>
                  <a:pt x="5554200" y="649278"/>
                  <a:pt x="5554200" y="649278"/>
                  <a:pt x="5554200" y="649278"/>
                </a:cubicBezTo>
                <a:cubicBezTo>
                  <a:pt x="5567337" y="649278"/>
                  <a:pt x="5567337" y="649278"/>
                  <a:pt x="5567337" y="649278"/>
                </a:cubicBezTo>
                <a:cubicBezTo>
                  <a:pt x="5567337" y="662452"/>
                  <a:pt x="5567337" y="662452"/>
                  <a:pt x="5567337" y="662452"/>
                </a:cubicBezTo>
                <a:cubicBezTo>
                  <a:pt x="5576721" y="662452"/>
                  <a:pt x="5576721" y="662452"/>
                  <a:pt x="5576721" y="662452"/>
                </a:cubicBezTo>
                <a:cubicBezTo>
                  <a:pt x="5576721" y="634222"/>
                  <a:pt x="5576721" y="634222"/>
                  <a:pt x="5576721" y="634222"/>
                </a:cubicBezTo>
                <a:cubicBezTo>
                  <a:pt x="5589860" y="634222"/>
                  <a:pt x="5589860" y="634222"/>
                  <a:pt x="5589860" y="634222"/>
                </a:cubicBezTo>
                <a:cubicBezTo>
                  <a:pt x="5589860" y="662452"/>
                  <a:pt x="5589860" y="662452"/>
                  <a:pt x="5589860" y="662452"/>
                </a:cubicBezTo>
                <a:cubicBezTo>
                  <a:pt x="5636780" y="662452"/>
                  <a:pt x="5636780" y="662452"/>
                  <a:pt x="5636780" y="662452"/>
                </a:cubicBezTo>
                <a:cubicBezTo>
                  <a:pt x="5636780" y="679389"/>
                  <a:pt x="5636780" y="679389"/>
                  <a:pt x="5636780" y="679389"/>
                </a:cubicBezTo>
                <a:cubicBezTo>
                  <a:pt x="5636780" y="705737"/>
                  <a:pt x="5636780" y="705737"/>
                  <a:pt x="5636780" y="705737"/>
                </a:cubicBezTo>
                <a:cubicBezTo>
                  <a:pt x="5646164" y="705737"/>
                  <a:pt x="5646164" y="705737"/>
                  <a:pt x="5646164" y="705737"/>
                </a:cubicBezTo>
                <a:cubicBezTo>
                  <a:pt x="5646164" y="730203"/>
                  <a:pt x="5646164" y="730203"/>
                  <a:pt x="5646164" y="730203"/>
                </a:cubicBezTo>
                <a:cubicBezTo>
                  <a:pt x="5678070" y="730203"/>
                  <a:pt x="5678070" y="730203"/>
                  <a:pt x="5678070" y="730203"/>
                </a:cubicBezTo>
                <a:cubicBezTo>
                  <a:pt x="5709976" y="730203"/>
                  <a:pt x="5709976" y="730203"/>
                  <a:pt x="5709976" y="730203"/>
                </a:cubicBezTo>
                <a:cubicBezTo>
                  <a:pt x="5709976" y="634222"/>
                  <a:pt x="5709976" y="634222"/>
                  <a:pt x="5709976" y="634222"/>
                </a:cubicBezTo>
                <a:cubicBezTo>
                  <a:pt x="5709976" y="572117"/>
                  <a:pt x="5709976" y="572117"/>
                  <a:pt x="5709976" y="572117"/>
                </a:cubicBezTo>
                <a:cubicBezTo>
                  <a:pt x="5717483" y="572117"/>
                  <a:pt x="5717483" y="572117"/>
                  <a:pt x="5717483" y="572117"/>
                </a:cubicBezTo>
                <a:cubicBezTo>
                  <a:pt x="5717483" y="523186"/>
                  <a:pt x="5717483" y="523186"/>
                  <a:pt x="5717483" y="523186"/>
                </a:cubicBezTo>
                <a:cubicBezTo>
                  <a:pt x="5815077" y="523186"/>
                  <a:pt x="5815077" y="523186"/>
                  <a:pt x="5815077" y="523186"/>
                </a:cubicBezTo>
                <a:cubicBezTo>
                  <a:pt x="5815077" y="572117"/>
                  <a:pt x="5815077" y="572117"/>
                  <a:pt x="5815077" y="572117"/>
                </a:cubicBezTo>
                <a:cubicBezTo>
                  <a:pt x="5848860" y="572117"/>
                  <a:pt x="5848860" y="572117"/>
                  <a:pt x="5848860" y="572117"/>
                </a:cubicBezTo>
                <a:cubicBezTo>
                  <a:pt x="5848860" y="530714"/>
                  <a:pt x="5848860" y="530714"/>
                  <a:pt x="5848860" y="530714"/>
                </a:cubicBezTo>
                <a:cubicBezTo>
                  <a:pt x="5884520" y="530714"/>
                  <a:pt x="5884520" y="530714"/>
                  <a:pt x="5884520" y="530714"/>
                </a:cubicBezTo>
                <a:cubicBezTo>
                  <a:pt x="5884520" y="558944"/>
                  <a:pt x="5884520" y="558944"/>
                  <a:pt x="5884520" y="558944"/>
                </a:cubicBezTo>
                <a:cubicBezTo>
                  <a:pt x="5916426" y="558944"/>
                  <a:pt x="5916426" y="558944"/>
                  <a:pt x="5916426" y="558944"/>
                </a:cubicBezTo>
                <a:cubicBezTo>
                  <a:pt x="5916426" y="572117"/>
                  <a:pt x="5916426" y="572117"/>
                  <a:pt x="5916426" y="572117"/>
                </a:cubicBezTo>
                <a:cubicBezTo>
                  <a:pt x="5935194" y="572117"/>
                  <a:pt x="5935194" y="572117"/>
                  <a:pt x="5935194" y="572117"/>
                </a:cubicBezTo>
                <a:cubicBezTo>
                  <a:pt x="5935194" y="634222"/>
                  <a:pt x="5935194" y="634222"/>
                  <a:pt x="5935194" y="634222"/>
                </a:cubicBezTo>
                <a:cubicBezTo>
                  <a:pt x="5963346" y="634222"/>
                  <a:pt x="5963346" y="634222"/>
                  <a:pt x="5963346" y="634222"/>
                </a:cubicBezTo>
                <a:cubicBezTo>
                  <a:pt x="5963346" y="730203"/>
                  <a:pt x="5963346" y="730203"/>
                  <a:pt x="5963346" y="730203"/>
                </a:cubicBezTo>
                <a:cubicBezTo>
                  <a:pt x="5963346" y="752786"/>
                  <a:pt x="5963346" y="752786"/>
                  <a:pt x="5963346" y="752786"/>
                </a:cubicBezTo>
                <a:cubicBezTo>
                  <a:pt x="5972730" y="752786"/>
                  <a:pt x="5972730" y="752786"/>
                  <a:pt x="5972730" y="752786"/>
                </a:cubicBezTo>
                <a:cubicBezTo>
                  <a:pt x="5972730" y="797953"/>
                  <a:pt x="5972730" y="797953"/>
                  <a:pt x="5972730" y="797953"/>
                </a:cubicBezTo>
                <a:cubicBezTo>
                  <a:pt x="6015897" y="797953"/>
                  <a:pt x="6015897" y="797953"/>
                  <a:pt x="6015897" y="797953"/>
                </a:cubicBezTo>
                <a:cubicBezTo>
                  <a:pt x="6015897" y="813009"/>
                  <a:pt x="6015897" y="813009"/>
                  <a:pt x="6015897" y="813009"/>
                </a:cubicBezTo>
                <a:cubicBezTo>
                  <a:pt x="6038419" y="813009"/>
                  <a:pt x="6038419" y="813009"/>
                  <a:pt x="6038419" y="813009"/>
                </a:cubicBezTo>
                <a:cubicBezTo>
                  <a:pt x="6038419" y="797953"/>
                  <a:pt x="6038419" y="797953"/>
                  <a:pt x="6038419" y="797953"/>
                </a:cubicBezTo>
                <a:cubicBezTo>
                  <a:pt x="6111615" y="797953"/>
                  <a:pt x="6111615" y="797953"/>
                  <a:pt x="6111615" y="797953"/>
                </a:cubicBezTo>
                <a:cubicBezTo>
                  <a:pt x="6111615" y="813009"/>
                  <a:pt x="6111615" y="813009"/>
                  <a:pt x="6111615" y="813009"/>
                </a:cubicBezTo>
                <a:cubicBezTo>
                  <a:pt x="6134137" y="813009"/>
                  <a:pt x="6134137" y="813009"/>
                  <a:pt x="6134137" y="813009"/>
                </a:cubicBezTo>
                <a:cubicBezTo>
                  <a:pt x="6134137" y="969212"/>
                  <a:pt x="6134137" y="969212"/>
                  <a:pt x="6134137" y="969212"/>
                </a:cubicBezTo>
                <a:cubicBezTo>
                  <a:pt x="6233608" y="969212"/>
                  <a:pt x="6233608" y="969212"/>
                  <a:pt x="6233608" y="969212"/>
                </a:cubicBezTo>
                <a:cubicBezTo>
                  <a:pt x="6233608" y="1023789"/>
                  <a:pt x="6233608" y="1023789"/>
                  <a:pt x="6233608" y="1023789"/>
                </a:cubicBezTo>
                <a:cubicBezTo>
                  <a:pt x="6246746" y="1023789"/>
                  <a:pt x="6246746" y="1023789"/>
                  <a:pt x="6246746" y="1023789"/>
                </a:cubicBezTo>
                <a:cubicBezTo>
                  <a:pt x="6246746" y="991796"/>
                  <a:pt x="6246746" y="991796"/>
                  <a:pt x="6246746" y="991796"/>
                </a:cubicBezTo>
                <a:cubicBezTo>
                  <a:pt x="6261760" y="991796"/>
                  <a:pt x="6261760" y="991796"/>
                  <a:pt x="6261760" y="991796"/>
                </a:cubicBezTo>
                <a:cubicBezTo>
                  <a:pt x="6261760" y="969212"/>
                  <a:pt x="6261760" y="969212"/>
                  <a:pt x="6261760" y="969212"/>
                </a:cubicBezTo>
                <a:cubicBezTo>
                  <a:pt x="6269268" y="969212"/>
                  <a:pt x="6269268" y="969212"/>
                  <a:pt x="6269268" y="969212"/>
                </a:cubicBezTo>
                <a:cubicBezTo>
                  <a:pt x="6269268" y="954156"/>
                  <a:pt x="6269268" y="954156"/>
                  <a:pt x="6269268" y="954156"/>
                </a:cubicBezTo>
                <a:cubicBezTo>
                  <a:pt x="6316188" y="954156"/>
                  <a:pt x="6316188" y="954156"/>
                  <a:pt x="6316188" y="954156"/>
                </a:cubicBezTo>
                <a:cubicBezTo>
                  <a:pt x="6316188" y="350045"/>
                  <a:pt x="6316188" y="350045"/>
                  <a:pt x="6316188" y="350045"/>
                </a:cubicBezTo>
                <a:cubicBezTo>
                  <a:pt x="6353724" y="350045"/>
                  <a:pt x="6353724" y="350045"/>
                  <a:pt x="6353724" y="350045"/>
                </a:cubicBezTo>
                <a:cubicBezTo>
                  <a:pt x="6353724" y="334990"/>
                  <a:pt x="6353724" y="334990"/>
                  <a:pt x="6353724" y="334990"/>
                </a:cubicBezTo>
                <a:cubicBezTo>
                  <a:pt x="6363108" y="334990"/>
                  <a:pt x="6363108" y="334990"/>
                  <a:pt x="6363108" y="334990"/>
                </a:cubicBezTo>
                <a:cubicBezTo>
                  <a:pt x="6363108" y="321816"/>
                  <a:pt x="6363108" y="321816"/>
                  <a:pt x="6363108" y="321816"/>
                </a:cubicBezTo>
                <a:cubicBezTo>
                  <a:pt x="6374369" y="321816"/>
                  <a:pt x="6374369" y="321816"/>
                  <a:pt x="6374369" y="321816"/>
                </a:cubicBezTo>
                <a:cubicBezTo>
                  <a:pt x="6374369" y="302996"/>
                  <a:pt x="6374369" y="302996"/>
                  <a:pt x="6374369" y="302996"/>
                </a:cubicBezTo>
                <a:cubicBezTo>
                  <a:pt x="6415659" y="302996"/>
                  <a:pt x="6415659" y="302996"/>
                  <a:pt x="6415659" y="302996"/>
                </a:cubicBezTo>
                <a:cubicBezTo>
                  <a:pt x="6415659" y="321816"/>
                  <a:pt x="6415659" y="321816"/>
                  <a:pt x="6415659" y="321816"/>
                </a:cubicBezTo>
                <a:cubicBezTo>
                  <a:pt x="6447565" y="321816"/>
                  <a:pt x="6447565" y="321816"/>
                  <a:pt x="6447565" y="321816"/>
                </a:cubicBezTo>
                <a:cubicBezTo>
                  <a:pt x="6447565" y="334990"/>
                  <a:pt x="6447565" y="334990"/>
                  <a:pt x="6447565" y="334990"/>
                </a:cubicBezTo>
                <a:cubicBezTo>
                  <a:pt x="6479471" y="334990"/>
                  <a:pt x="6479471" y="334990"/>
                  <a:pt x="6479471" y="334990"/>
                </a:cubicBezTo>
                <a:cubicBezTo>
                  <a:pt x="6479471" y="350045"/>
                  <a:pt x="6479471" y="350045"/>
                  <a:pt x="6479471" y="350045"/>
                </a:cubicBezTo>
                <a:cubicBezTo>
                  <a:pt x="6511377" y="350045"/>
                  <a:pt x="6511377" y="350045"/>
                  <a:pt x="6511377" y="350045"/>
                </a:cubicBezTo>
                <a:cubicBezTo>
                  <a:pt x="6511377" y="334990"/>
                  <a:pt x="6511377" y="334990"/>
                  <a:pt x="6511377" y="334990"/>
                </a:cubicBezTo>
                <a:cubicBezTo>
                  <a:pt x="6535776" y="334990"/>
                  <a:pt x="6535776" y="334990"/>
                  <a:pt x="6535776" y="334990"/>
                </a:cubicBezTo>
                <a:cubicBezTo>
                  <a:pt x="6535776" y="323698"/>
                  <a:pt x="6535776" y="323698"/>
                  <a:pt x="6535776" y="323698"/>
                </a:cubicBezTo>
                <a:cubicBezTo>
                  <a:pt x="6569559" y="323698"/>
                  <a:pt x="6569559" y="323698"/>
                  <a:pt x="6569559" y="323698"/>
                </a:cubicBezTo>
                <a:cubicBezTo>
                  <a:pt x="6569559" y="314288"/>
                  <a:pt x="6569559" y="314288"/>
                  <a:pt x="6569559" y="314288"/>
                </a:cubicBezTo>
                <a:cubicBezTo>
                  <a:pt x="6586450" y="314288"/>
                  <a:pt x="6586450" y="314288"/>
                  <a:pt x="6586450" y="314288"/>
                </a:cubicBezTo>
                <a:cubicBezTo>
                  <a:pt x="6586450" y="127974"/>
                  <a:pt x="6586450" y="127974"/>
                  <a:pt x="6586450" y="127974"/>
                </a:cubicBezTo>
                <a:cubicBezTo>
                  <a:pt x="6593957" y="127974"/>
                  <a:pt x="6593957" y="127974"/>
                  <a:pt x="6593957" y="127974"/>
                </a:cubicBezTo>
                <a:cubicBezTo>
                  <a:pt x="6593957" y="97862"/>
                  <a:pt x="6593957" y="97862"/>
                  <a:pt x="6593957" y="97862"/>
                </a:cubicBezTo>
                <a:cubicBezTo>
                  <a:pt x="6599588" y="97862"/>
                  <a:pt x="6599588" y="97862"/>
                  <a:pt x="6599588" y="97862"/>
                </a:cubicBezTo>
                <a:cubicBezTo>
                  <a:pt x="6599588" y="0"/>
                  <a:pt x="6599588" y="0"/>
                  <a:pt x="6599588" y="0"/>
                </a:cubicBez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 name="Group 1"/>
          <p:cNvGrpSpPr/>
          <p:nvPr/>
        </p:nvGrpSpPr>
        <p:grpSpPr>
          <a:xfrm>
            <a:off x="3791371" y="222026"/>
            <a:ext cx="4609467" cy="1097614"/>
            <a:chOff x="1305015" y="552282"/>
            <a:chExt cx="3457100" cy="823210"/>
          </a:xfrm>
        </p:grpSpPr>
        <p:sp>
          <p:nvSpPr>
            <p:cNvPr id="3" name="TextBox 2"/>
            <p:cNvSpPr txBox="1"/>
            <p:nvPr/>
          </p:nvSpPr>
          <p:spPr>
            <a:xfrm>
              <a:off x="1305015" y="552282"/>
              <a:ext cx="3457100" cy="500089"/>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4" name="TextBox 3"/>
            <p:cNvSpPr txBox="1"/>
            <p:nvPr/>
          </p:nvSpPr>
          <p:spPr>
            <a:xfrm>
              <a:off x="2264263" y="1029243"/>
              <a:ext cx="1538450" cy="34624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Héroes y Heroínas</a:t>
              </a:r>
              <a:endParaRPr lang="id-ID" sz="1200" dirty="0">
                <a:solidFill>
                  <a:srgbClr val="25B89A"/>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B89A"/>
                </a:solidFill>
                <a:effectLst/>
                <a:uLnTx/>
                <a:uFillTx/>
                <a:latin typeface="Open Sans"/>
                <a:ea typeface="+mn-ea"/>
                <a:cs typeface="+mn-cs"/>
              </a:endParaRPr>
            </a:p>
          </p:txBody>
        </p:sp>
      </p:grpSp>
      <p:pic>
        <p:nvPicPr>
          <p:cNvPr id="1026" name="Picture 2">
            <a:hlinkClick r:id="rId3" action="ppaction://hlinksldjump"/>
            <a:extLst>
              <a:ext uri="{FF2B5EF4-FFF2-40B4-BE49-F238E27FC236}">
                <a16:creationId xmlns:a16="http://schemas.microsoft.com/office/drawing/2014/main" id="{8256A273-80FA-4DCC-8E67-C0137550F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9525"/>
            <a:ext cx="952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4A4860-0F85-4B9E-8CE6-F90AC0AF5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sp>
        <p:nvSpPr>
          <p:cNvPr id="77" name="CuadroTexto 76">
            <a:hlinkClick r:id="" action="ppaction://noaction"/>
            <a:extLst>
              <a:ext uri="{FF2B5EF4-FFF2-40B4-BE49-F238E27FC236}">
                <a16:creationId xmlns:a16="http://schemas.microsoft.com/office/drawing/2014/main" id="{F4956D0B-CA78-4BEA-9905-C28530E5B630}"/>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sp>
        <p:nvSpPr>
          <p:cNvPr id="18" name="Rectángulo 17">
            <a:extLst>
              <a:ext uri="{FF2B5EF4-FFF2-40B4-BE49-F238E27FC236}">
                <a16:creationId xmlns:a16="http://schemas.microsoft.com/office/drawing/2014/main" id="{3C44EAE9-5394-47EE-AAF5-7CD583323960}"/>
              </a:ext>
            </a:extLst>
          </p:cNvPr>
          <p:cNvSpPr/>
          <p:nvPr/>
        </p:nvSpPr>
        <p:spPr>
          <a:xfrm>
            <a:off x="1325461" y="222026"/>
            <a:ext cx="2322614" cy="54443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017" rtl="0" eaLnBrk="1" latinLnBrk="0" hangingPunct="1"/>
            <a:r>
              <a:rPr lang="es-ES" sz="1800" b="1" kern="1200" dirty="0">
                <a:solidFill>
                  <a:schemeClr val="bg1"/>
                </a:solidFill>
                <a:latin typeface="+mn-lt"/>
                <a:ea typeface="+mn-ea"/>
                <a:cs typeface="+mn-cs"/>
              </a:rPr>
              <a:t>VIVIENDA Y HOGARES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mplemento 6" title="Visor web">
                <a:extLst>
                  <a:ext uri="{FF2B5EF4-FFF2-40B4-BE49-F238E27FC236}">
                    <a16:creationId xmlns:a16="http://schemas.microsoft.com/office/drawing/2014/main" id="{3AEEE0AE-6524-478A-995C-0B7EDA3297F6}"/>
                  </a:ext>
                </a:extLst>
              </p:cNvPr>
              <p:cNvGraphicFramePr>
                <a:graphicFrameLocks noGrp="1"/>
              </p:cNvGraphicFramePr>
              <p:nvPr>
                <p:extLst>
                  <p:ext uri="{D42A27DB-BD31-4B8C-83A1-F6EECF244321}">
                    <p14:modId xmlns:p14="http://schemas.microsoft.com/office/powerpoint/2010/main" val="1885544270"/>
                  </p:ext>
                </p:extLst>
              </p:nvPr>
            </p:nvGraphicFramePr>
            <p:xfrm>
              <a:off x="762000" y="1123950"/>
              <a:ext cx="10229850" cy="5189301"/>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Complemento 6" title="Visor web">
                <a:extLst>
                  <a:ext uri="{FF2B5EF4-FFF2-40B4-BE49-F238E27FC236}">
                    <a16:creationId xmlns:a16="http://schemas.microsoft.com/office/drawing/2014/main" id="{3AEEE0AE-6524-478A-995C-0B7EDA3297F6}"/>
                  </a:ext>
                </a:extLst>
              </p:cNvPr>
              <p:cNvPicPr>
                <a:picLocks noGrp="1" noRot="1" noChangeAspect="1" noMove="1" noResize="1" noEditPoints="1" noAdjustHandles="1" noChangeArrowheads="1" noChangeShapeType="1"/>
              </p:cNvPicPr>
              <p:nvPr/>
            </p:nvPicPr>
            <p:blipFill>
              <a:blip r:embed="rId7"/>
              <a:stretch>
                <a:fillRect/>
              </a:stretch>
            </p:blipFill>
            <p:spPr>
              <a:xfrm>
                <a:off x="762000" y="1123950"/>
                <a:ext cx="10229850" cy="5189301"/>
              </a:xfrm>
              <a:prstGeom prst="rect">
                <a:avLst/>
              </a:prstGeom>
            </p:spPr>
          </p:pic>
        </mc:Fallback>
      </mc:AlternateContent>
      <p:pic>
        <p:nvPicPr>
          <p:cNvPr id="11" name="Imagen 10">
            <a:extLst>
              <a:ext uri="{FF2B5EF4-FFF2-40B4-BE49-F238E27FC236}">
                <a16:creationId xmlns:a16="http://schemas.microsoft.com/office/drawing/2014/main" id="{8C38DADB-B74D-4891-B06E-A1DCBA95B035}"/>
              </a:ext>
            </a:extLst>
          </p:cNvPr>
          <p:cNvPicPr>
            <a:picLocks noChangeAspect="1"/>
          </p:cNvPicPr>
          <p:nvPr/>
        </p:nvPicPr>
        <p:blipFill>
          <a:blip r:embed="rId8"/>
          <a:stretch>
            <a:fillRect/>
          </a:stretch>
        </p:blipFill>
        <p:spPr>
          <a:xfrm>
            <a:off x="161925" y="6448593"/>
            <a:ext cx="1492327" cy="311166"/>
          </a:xfrm>
          <a:prstGeom prst="rect">
            <a:avLst/>
          </a:prstGeom>
        </p:spPr>
      </p:pic>
    </p:spTree>
    <p:extLst>
      <p:ext uri="{BB962C8B-B14F-4D97-AF65-F5344CB8AC3E}">
        <p14:creationId xmlns:p14="http://schemas.microsoft.com/office/powerpoint/2010/main" val="1463218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Freeform 5"/>
          <p:cNvSpPr>
            <a:spLocks noEditPoints="1"/>
          </p:cNvSpPr>
          <p:nvPr/>
        </p:nvSpPr>
        <p:spPr bwMode="auto">
          <a:xfrm flipH="1">
            <a:off x="4764" y="4294266"/>
            <a:ext cx="12187237" cy="2583404"/>
          </a:xfrm>
          <a:custGeom>
            <a:avLst/>
            <a:gdLst>
              <a:gd name="T0" fmla="*/ 5744 w 5836"/>
              <a:gd name="T1" fmla="*/ 743 h 1235"/>
              <a:gd name="T2" fmla="*/ 5474 w 5836"/>
              <a:gd name="T3" fmla="*/ 743 h 1235"/>
              <a:gd name="T4" fmla="*/ 5415 w 5836"/>
              <a:gd name="T5" fmla="*/ 900 h 1235"/>
              <a:gd name="T6" fmla="*/ 5214 w 5836"/>
              <a:gd name="T7" fmla="*/ 852 h 1235"/>
              <a:gd name="T8" fmla="*/ 5019 w 5836"/>
              <a:gd name="T9" fmla="*/ 744 h 1235"/>
              <a:gd name="T10" fmla="*/ 4784 w 5836"/>
              <a:gd name="T11" fmla="*/ 764 h 1235"/>
              <a:gd name="T12" fmla="*/ 4717 w 5836"/>
              <a:gd name="T13" fmla="*/ 437 h 1235"/>
              <a:gd name="T14" fmla="*/ 4304 w 5836"/>
              <a:gd name="T15" fmla="*/ 818 h 1235"/>
              <a:gd name="T16" fmla="*/ 4087 w 5836"/>
              <a:gd name="T17" fmla="*/ 818 h 1235"/>
              <a:gd name="T18" fmla="*/ 3963 w 5836"/>
              <a:gd name="T19" fmla="*/ 842 h 1235"/>
              <a:gd name="T20" fmla="*/ 3757 w 5836"/>
              <a:gd name="T21" fmla="*/ 383 h 1235"/>
              <a:gd name="T22" fmla="*/ 3474 w 5836"/>
              <a:gd name="T23" fmla="*/ 852 h 1235"/>
              <a:gd name="T24" fmla="*/ 3019 w 5836"/>
              <a:gd name="T25" fmla="*/ 932 h 1235"/>
              <a:gd name="T26" fmla="*/ 3001 w 5836"/>
              <a:gd name="T27" fmla="*/ 762 h 1235"/>
              <a:gd name="T28" fmla="*/ 2990 w 5836"/>
              <a:gd name="T29" fmla="*/ 455 h 1235"/>
              <a:gd name="T30" fmla="*/ 2975 w 5836"/>
              <a:gd name="T31" fmla="*/ 420 h 1235"/>
              <a:gd name="T32" fmla="*/ 2977 w 5836"/>
              <a:gd name="T33" fmla="*/ 387 h 1235"/>
              <a:gd name="T34" fmla="*/ 2967 w 5836"/>
              <a:gd name="T35" fmla="*/ 351 h 1235"/>
              <a:gd name="T36" fmla="*/ 2958 w 5836"/>
              <a:gd name="T37" fmla="*/ 327 h 1235"/>
              <a:gd name="T38" fmla="*/ 2953 w 5836"/>
              <a:gd name="T39" fmla="*/ 340 h 1235"/>
              <a:gd name="T40" fmla="*/ 2946 w 5836"/>
              <a:gd name="T41" fmla="*/ 356 h 1235"/>
              <a:gd name="T42" fmla="*/ 2939 w 5836"/>
              <a:gd name="T43" fmla="*/ 387 h 1235"/>
              <a:gd name="T44" fmla="*/ 2924 w 5836"/>
              <a:gd name="T45" fmla="*/ 442 h 1235"/>
              <a:gd name="T46" fmla="*/ 2924 w 5836"/>
              <a:gd name="T47" fmla="*/ 507 h 1235"/>
              <a:gd name="T48" fmla="*/ 2846 w 5836"/>
              <a:gd name="T49" fmla="*/ 644 h 1235"/>
              <a:gd name="T50" fmla="*/ 2678 w 5836"/>
              <a:gd name="T51" fmla="*/ 762 h 1235"/>
              <a:gd name="T52" fmla="*/ 2626 w 5836"/>
              <a:gd name="T53" fmla="*/ 810 h 1235"/>
              <a:gd name="T54" fmla="*/ 2422 w 5836"/>
              <a:gd name="T55" fmla="*/ 900 h 1235"/>
              <a:gd name="T56" fmla="*/ 2211 w 5836"/>
              <a:gd name="T57" fmla="*/ 909 h 1235"/>
              <a:gd name="T58" fmla="*/ 2185 w 5836"/>
              <a:gd name="T59" fmla="*/ 395 h 1235"/>
              <a:gd name="T60" fmla="*/ 2163 w 5836"/>
              <a:gd name="T61" fmla="*/ 374 h 1235"/>
              <a:gd name="T62" fmla="*/ 2087 w 5836"/>
              <a:gd name="T63" fmla="*/ 0 h 1235"/>
              <a:gd name="T64" fmla="*/ 2011 w 5836"/>
              <a:gd name="T65" fmla="*/ 374 h 1235"/>
              <a:gd name="T66" fmla="*/ 1989 w 5836"/>
              <a:gd name="T67" fmla="*/ 395 h 1235"/>
              <a:gd name="T68" fmla="*/ 1978 w 5836"/>
              <a:gd name="T69" fmla="*/ 808 h 1235"/>
              <a:gd name="T70" fmla="*/ 1774 w 5836"/>
              <a:gd name="T71" fmla="*/ 897 h 1235"/>
              <a:gd name="T72" fmla="*/ 1655 w 5836"/>
              <a:gd name="T73" fmla="*/ 818 h 1235"/>
              <a:gd name="T74" fmla="*/ 1391 w 5836"/>
              <a:gd name="T75" fmla="*/ 499 h 1235"/>
              <a:gd name="T76" fmla="*/ 1317 w 5836"/>
              <a:gd name="T77" fmla="*/ 818 h 1235"/>
              <a:gd name="T78" fmla="*/ 1227 w 5836"/>
              <a:gd name="T79" fmla="*/ 877 h 1235"/>
              <a:gd name="T80" fmla="*/ 1155 w 5836"/>
              <a:gd name="T81" fmla="*/ 437 h 1235"/>
              <a:gd name="T82" fmla="*/ 904 w 5836"/>
              <a:gd name="T83" fmla="*/ 842 h 1235"/>
              <a:gd name="T84" fmla="*/ 704 w 5836"/>
              <a:gd name="T85" fmla="*/ 730 h 1235"/>
              <a:gd name="T86" fmla="*/ 651 w 5836"/>
              <a:gd name="T87" fmla="*/ 713 h 1235"/>
              <a:gd name="T88" fmla="*/ 453 w 5836"/>
              <a:gd name="T89" fmla="*/ 686 h 1235"/>
              <a:gd name="T90" fmla="*/ 249 w 5836"/>
              <a:gd name="T91" fmla="*/ 932 h 1235"/>
              <a:gd name="T92" fmla="*/ 52 w 5836"/>
              <a:gd name="T93" fmla="*/ 928 h 1235"/>
              <a:gd name="T94" fmla="*/ 5836 w 5836"/>
              <a:gd name="T95" fmla="*/ 1000 h 1235"/>
              <a:gd name="T96" fmla="*/ 2991 w 5836"/>
              <a:gd name="T97" fmla="*/ 637 h 1235"/>
              <a:gd name="T98" fmla="*/ 2968 w 5836"/>
              <a:gd name="T99" fmla="*/ 598 h 1235"/>
              <a:gd name="T100" fmla="*/ 2973 w 5836"/>
              <a:gd name="T101" fmla="*/ 429 h 1235"/>
              <a:gd name="T102" fmla="*/ 2968 w 5836"/>
              <a:gd name="T103" fmla="*/ 462 h 1235"/>
              <a:gd name="T104" fmla="*/ 2968 w 5836"/>
              <a:gd name="T105" fmla="*/ 462 h 1235"/>
              <a:gd name="T106" fmla="*/ 2965 w 5836"/>
              <a:gd name="T107" fmla="*/ 507 h 1235"/>
              <a:gd name="T108" fmla="*/ 2964 w 5836"/>
              <a:gd name="T109" fmla="*/ 413 h 1235"/>
              <a:gd name="T110" fmla="*/ 2944 w 5836"/>
              <a:gd name="T111" fmla="*/ 433 h 1235"/>
              <a:gd name="T112" fmla="*/ 2940 w 5836"/>
              <a:gd name="T113" fmla="*/ 457 h 1235"/>
              <a:gd name="T114" fmla="*/ 2933 w 5836"/>
              <a:gd name="T115" fmla="*/ 489 h 1235"/>
              <a:gd name="T116" fmla="*/ 2933 w 5836"/>
              <a:gd name="T117" fmla="*/ 489 h 1235"/>
              <a:gd name="T118" fmla="*/ 2923 w 5836"/>
              <a:gd name="T119" fmla="*/ 598 h 1235"/>
              <a:gd name="T120" fmla="*/ 2945 w 5836"/>
              <a:gd name="T121" fmla="*/ 681 h 1235"/>
              <a:gd name="T122" fmla="*/ 786 w 5836"/>
              <a:gd name="T123" fmla="*/ 93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36" h="1235">
                <a:moveTo>
                  <a:pt x="5784" y="1000"/>
                </a:moveTo>
                <a:cubicBezTo>
                  <a:pt x="5784" y="762"/>
                  <a:pt x="5784" y="762"/>
                  <a:pt x="5784" y="762"/>
                </a:cubicBezTo>
                <a:cubicBezTo>
                  <a:pt x="5757" y="762"/>
                  <a:pt x="5757" y="762"/>
                  <a:pt x="5757" y="762"/>
                </a:cubicBezTo>
                <a:cubicBezTo>
                  <a:pt x="5757" y="743"/>
                  <a:pt x="5757" y="743"/>
                  <a:pt x="5757" y="743"/>
                </a:cubicBezTo>
                <a:cubicBezTo>
                  <a:pt x="5744" y="743"/>
                  <a:pt x="5744" y="743"/>
                  <a:pt x="5744" y="743"/>
                </a:cubicBezTo>
                <a:cubicBezTo>
                  <a:pt x="5744" y="726"/>
                  <a:pt x="5744" y="726"/>
                  <a:pt x="5744" y="726"/>
                </a:cubicBezTo>
                <a:cubicBezTo>
                  <a:pt x="5616" y="644"/>
                  <a:pt x="5616" y="644"/>
                  <a:pt x="5616" y="644"/>
                </a:cubicBezTo>
                <a:cubicBezTo>
                  <a:pt x="5487" y="726"/>
                  <a:pt x="5487" y="726"/>
                  <a:pt x="5487" y="726"/>
                </a:cubicBezTo>
                <a:cubicBezTo>
                  <a:pt x="5487" y="743"/>
                  <a:pt x="5487" y="743"/>
                  <a:pt x="5487" y="743"/>
                </a:cubicBezTo>
                <a:cubicBezTo>
                  <a:pt x="5474" y="743"/>
                  <a:pt x="5474" y="743"/>
                  <a:pt x="5474" y="743"/>
                </a:cubicBezTo>
                <a:cubicBezTo>
                  <a:pt x="5474" y="762"/>
                  <a:pt x="5474" y="762"/>
                  <a:pt x="5474" y="762"/>
                </a:cubicBezTo>
                <a:cubicBezTo>
                  <a:pt x="5447" y="762"/>
                  <a:pt x="5447" y="762"/>
                  <a:pt x="5447" y="762"/>
                </a:cubicBezTo>
                <a:cubicBezTo>
                  <a:pt x="5447" y="884"/>
                  <a:pt x="5447" y="884"/>
                  <a:pt x="5447" y="884"/>
                </a:cubicBezTo>
                <a:cubicBezTo>
                  <a:pt x="5415" y="884"/>
                  <a:pt x="5415" y="884"/>
                  <a:pt x="5415" y="884"/>
                </a:cubicBezTo>
                <a:cubicBezTo>
                  <a:pt x="5415" y="900"/>
                  <a:pt x="5415" y="900"/>
                  <a:pt x="5415" y="900"/>
                </a:cubicBezTo>
                <a:cubicBezTo>
                  <a:pt x="5395" y="900"/>
                  <a:pt x="5395" y="900"/>
                  <a:pt x="5395" y="900"/>
                </a:cubicBezTo>
                <a:cubicBezTo>
                  <a:pt x="5395" y="810"/>
                  <a:pt x="5395" y="810"/>
                  <a:pt x="5395" y="810"/>
                </a:cubicBezTo>
                <a:cubicBezTo>
                  <a:pt x="5247" y="810"/>
                  <a:pt x="5247" y="810"/>
                  <a:pt x="5247" y="810"/>
                </a:cubicBezTo>
                <a:cubicBezTo>
                  <a:pt x="5214" y="848"/>
                  <a:pt x="5214" y="848"/>
                  <a:pt x="5214" y="848"/>
                </a:cubicBezTo>
                <a:cubicBezTo>
                  <a:pt x="5214" y="852"/>
                  <a:pt x="5214" y="852"/>
                  <a:pt x="5214" y="852"/>
                </a:cubicBezTo>
                <a:cubicBezTo>
                  <a:pt x="5192" y="852"/>
                  <a:pt x="5192" y="852"/>
                  <a:pt x="5192" y="852"/>
                </a:cubicBezTo>
                <a:cubicBezTo>
                  <a:pt x="5192" y="900"/>
                  <a:pt x="5192" y="900"/>
                  <a:pt x="5192" y="900"/>
                </a:cubicBezTo>
                <a:cubicBezTo>
                  <a:pt x="5162" y="900"/>
                  <a:pt x="5162" y="900"/>
                  <a:pt x="5162" y="900"/>
                </a:cubicBezTo>
                <a:cubicBezTo>
                  <a:pt x="5162" y="744"/>
                  <a:pt x="5162" y="744"/>
                  <a:pt x="5162" y="744"/>
                </a:cubicBezTo>
                <a:cubicBezTo>
                  <a:pt x="5019" y="744"/>
                  <a:pt x="5019" y="744"/>
                  <a:pt x="5019" y="744"/>
                </a:cubicBezTo>
                <a:cubicBezTo>
                  <a:pt x="5019" y="909"/>
                  <a:pt x="5019" y="909"/>
                  <a:pt x="5019" y="909"/>
                </a:cubicBezTo>
                <a:cubicBezTo>
                  <a:pt x="4981" y="909"/>
                  <a:pt x="4981" y="909"/>
                  <a:pt x="4981" y="909"/>
                </a:cubicBezTo>
                <a:cubicBezTo>
                  <a:pt x="4981" y="686"/>
                  <a:pt x="4981" y="686"/>
                  <a:pt x="4981" y="686"/>
                </a:cubicBezTo>
                <a:cubicBezTo>
                  <a:pt x="4784" y="686"/>
                  <a:pt x="4784" y="686"/>
                  <a:pt x="4784" y="686"/>
                </a:cubicBezTo>
                <a:cubicBezTo>
                  <a:pt x="4784" y="764"/>
                  <a:pt x="4784" y="764"/>
                  <a:pt x="4784" y="764"/>
                </a:cubicBezTo>
                <a:cubicBezTo>
                  <a:pt x="4781" y="764"/>
                  <a:pt x="4781" y="764"/>
                  <a:pt x="4781" y="764"/>
                </a:cubicBezTo>
                <a:cubicBezTo>
                  <a:pt x="4748" y="802"/>
                  <a:pt x="4748" y="802"/>
                  <a:pt x="4748" y="802"/>
                </a:cubicBezTo>
                <a:cubicBezTo>
                  <a:pt x="4748" y="808"/>
                  <a:pt x="4748" y="808"/>
                  <a:pt x="4748" y="808"/>
                </a:cubicBezTo>
                <a:cubicBezTo>
                  <a:pt x="4717" y="808"/>
                  <a:pt x="4717" y="808"/>
                  <a:pt x="4717" y="808"/>
                </a:cubicBezTo>
                <a:cubicBezTo>
                  <a:pt x="4717" y="437"/>
                  <a:pt x="4717" y="437"/>
                  <a:pt x="4717" y="437"/>
                </a:cubicBezTo>
                <a:cubicBezTo>
                  <a:pt x="4415" y="437"/>
                  <a:pt x="4415" y="437"/>
                  <a:pt x="4415" y="437"/>
                </a:cubicBezTo>
                <a:cubicBezTo>
                  <a:pt x="4415" y="594"/>
                  <a:pt x="4415" y="594"/>
                  <a:pt x="4415" y="594"/>
                </a:cubicBezTo>
                <a:cubicBezTo>
                  <a:pt x="4367" y="594"/>
                  <a:pt x="4367" y="594"/>
                  <a:pt x="4367" y="594"/>
                </a:cubicBezTo>
                <a:cubicBezTo>
                  <a:pt x="4367" y="818"/>
                  <a:pt x="4367" y="818"/>
                  <a:pt x="4367" y="818"/>
                </a:cubicBezTo>
                <a:cubicBezTo>
                  <a:pt x="4304" y="818"/>
                  <a:pt x="4304" y="818"/>
                  <a:pt x="4304" y="818"/>
                </a:cubicBezTo>
                <a:cubicBezTo>
                  <a:pt x="4304" y="686"/>
                  <a:pt x="4304" y="686"/>
                  <a:pt x="4304" y="686"/>
                </a:cubicBezTo>
                <a:cubicBezTo>
                  <a:pt x="4133" y="686"/>
                  <a:pt x="4133" y="686"/>
                  <a:pt x="4133" y="686"/>
                </a:cubicBezTo>
                <a:cubicBezTo>
                  <a:pt x="4133" y="751"/>
                  <a:pt x="4133" y="751"/>
                  <a:pt x="4133" y="751"/>
                </a:cubicBezTo>
                <a:cubicBezTo>
                  <a:pt x="4087" y="751"/>
                  <a:pt x="4087" y="751"/>
                  <a:pt x="4087" y="751"/>
                </a:cubicBezTo>
                <a:cubicBezTo>
                  <a:pt x="4087" y="818"/>
                  <a:pt x="4087" y="818"/>
                  <a:pt x="4087" y="818"/>
                </a:cubicBezTo>
                <a:cubicBezTo>
                  <a:pt x="4028" y="818"/>
                  <a:pt x="4028" y="818"/>
                  <a:pt x="4028" y="818"/>
                </a:cubicBezTo>
                <a:cubicBezTo>
                  <a:pt x="4028" y="909"/>
                  <a:pt x="4028" y="909"/>
                  <a:pt x="4028" y="909"/>
                </a:cubicBezTo>
                <a:cubicBezTo>
                  <a:pt x="3996" y="909"/>
                  <a:pt x="3996" y="909"/>
                  <a:pt x="3996" y="909"/>
                </a:cubicBezTo>
                <a:cubicBezTo>
                  <a:pt x="3996" y="877"/>
                  <a:pt x="3996" y="877"/>
                  <a:pt x="3996" y="877"/>
                </a:cubicBezTo>
                <a:cubicBezTo>
                  <a:pt x="3963" y="842"/>
                  <a:pt x="3963" y="842"/>
                  <a:pt x="3963" y="842"/>
                </a:cubicBezTo>
                <a:cubicBezTo>
                  <a:pt x="3962" y="842"/>
                  <a:pt x="3962" y="842"/>
                  <a:pt x="3962" y="842"/>
                </a:cubicBezTo>
                <a:cubicBezTo>
                  <a:pt x="3962" y="810"/>
                  <a:pt x="3962" y="810"/>
                  <a:pt x="3962" y="810"/>
                </a:cubicBezTo>
                <a:cubicBezTo>
                  <a:pt x="3868" y="810"/>
                  <a:pt x="3868" y="810"/>
                  <a:pt x="3868" y="810"/>
                </a:cubicBezTo>
                <a:cubicBezTo>
                  <a:pt x="3868" y="383"/>
                  <a:pt x="3868" y="383"/>
                  <a:pt x="3868" y="383"/>
                </a:cubicBezTo>
                <a:cubicBezTo>
                  <a:pt x="3757" y="383"/>
                  <a:pt x="3757" y="383"/>
                  <a:pt x="3757" y="383"/>
                </a:cubicBezTo>
                <a:cubicBezTo>
                  <a:pt x="3757" y="311"/>
                  <a:pt x="3757" y="311"/>
                  <a:pt x="3757" y="311"/>
                </a:cubicBezTo>
                <a:cubicBezTo>
                  <a:pt x="3535" y="311"/>
                  <a:pt x="3535" y="311"/>
                  <a:pt x="3535" y="311"/>
                </a:cubicBezTo>
                <a:cubicBezTo>
                  <a:pt x="3535" y="730"/>
                  <a:pt x="3535" y="730"/>
                  <a:pt x="3535" y="730"/>
                </a:cubicBezTo>
                <a:cubicBezTo>
                  <a:pt x="3474" y="730"/>
                  <a:pt x="3474" y="730"/>
                  <a:pt x="3474" y="730"/>
                </a:cubicBezTo>
                <a:cubicBezTo>
                  <a:pt x="3474" y="852"/>
                  <a:pt x="3474" y="852"/>
                  <a:pt x="3474" y="852"/>
                </a:cubicBezTo>
                <a:cubicBezTo>
                  <a:pt x="3232" y="852"/>
                  <a:pt x="3232" y="852"/>
                  <a:pt x="3232" y="852"/>
                </a:cubicBezTo>
                <a:cubicBezTo>
                  <a:pt x="3232" y="877"/>
                  <a:pt x="3232" y="877"/>
                  <a:pt x="3232" y="877"/>
                </a:cubicBezTo>
                <a:cubicBezTo>
                  <a:pt x="3049" y="877"/>
                  <a:pt x="3049" y="877"/>
                  <a:pt x="3049" y="877"/>
                </a:cubicBezTo>
                <a:cubicBezTo>
                  <a:pt x="3019" y="894"/>
                  <a:pt x="3019" y="894"/>
                  <a:pt x="3019" y="894"/>
                </a:cubicBezTo>
                <a:cubicBezTo>
                  <a:pt x="3019" y="932"/>
                  <a:pt x="3019" y="932"/>
                  <a:pt x="3019" y="932"/>
                </a:cubicBezTo>
                <a:cubicBezTo>
                  <a:pt x="3018" y="932"/>
                  <a:pt x="3018" y="932"/>
                  <a:pt x="3018" y="932"/>
                </a:cubicBezTo>
                <a:cubicBezTo>
                  <a:pt x="3018" y="900"/>
                  <a:pt x="3018" y="900"/>
                  <a:pt x="3018" y="900"/>
                </a:cubicBezTo>
                <a:cubicBezTo>
                  <a:pt x="3014" y="900"/>
                  <a:pt x="3014" y="900"/>
                  <a:pt x="3014" y="900"/>
                </a:cubicBezTo>
                <a:cubicBezTo>
                  <a:pt x="3014" y="762"/>
                  <a:pt x="3014" y="762"/>
                  <a:pt x="3014" y="762"/>
                </a:cubicBezTo>
                <a:cubicBezTo>
                  <a:pt x="3001" y="762"/>
                  <a:pt x="3001" y="762"/>
                  <a:pt x="3001" y="762"/>
                </a:cubicBezTo>
                <a:cubicBezTo>
                  <a:pt x="3001" y="525"/>
                  <a:pt x="3001" y="525"/>
                  <a:pt x="3001" y="525"/>
                </a:cubicBezTo>
                <a:cubicBezTo>
                  <a:pt x="3005" y="518"/>
                  <a:pt x="3005" y="518"/>
                  <a:pt x="3005" y="518"/>
                </a:cubicBezTo>
                <a:cubicBezTo>
                  <a:pt x="3005" y="507"/>
                  <a:pt x="3005" y="507"/>
                  <a:pt x="3005" y="507"/>
                </a:cubicBezTo>
                <a:cubicBezTo>
                  <a:pt x="2990" y="507"/>
                  <a:pt x="2990" y="507"/>
                  <a:pt x="2990" y="507"/>
                </a:cubicBezTo>
                <a:cubicBezTo>
                  <a:pt x="2990" y="455"/>
                  <a:pt x="2990" y="455"/>
                  <a:pt x="2990" y="455"/>
                </a:cubicBezTo>
                <a:cubicBezTo>
                  <a:pt x="2993" y="455"/>
                  <a:pt x="2993" y="455"/>
                  <a:pt x="2993" y="455"/>
                </a:cubicBezTo>
                <a:cubicBezTo>
                  <a:pt x="2993" y="448"/>
                  <a:pt x="2993" y="448"/>
                  <a:pt x="2993" y="448"/>
                </a:cubicBezTo>
                <a:cubicBezTo>
                  <a:pt x="2990" y="448"/>
                  <a:pt x="2990" y="448"/>
                  <a:pt x="2990" y="448"/>
                </a:cubicBezTo>
                <a:cubicBezTo>
                  <a:pt x="2990" y="445"/>
                  <a:pt x="2990" y="444"/>
                  <a:pt x="2990" y="442"/>
                </a:cubicBezTo>
                <a:cubicBezTo>
                  <a:pt x="2990" y="430"/>
                  <a:pt x="2981" y="423"/>
                  <a:pt x="2975" y="420"/>
                </a:cubicBezTo>
                <a:cubicBezTo>
                  <a:pt x="2977" y="420"/>
                  <a:pt x="2977" y="420"/>
                  <a:pt x="2977" y="420"/>
                </a:cubicBezTo>
                <a:cubicBezTo>
                  <a:pt x="2977" y="413"/>
                  <a:pt x="2977" y="413"/>
                  <a:pt x="2977" y="413"/>
                </a:cubicBezTo>
                <a:cubicBezTo>
                  <a:pt x="2974" y="413"/>
                  <a:pt x="2974" y="413"/>
                  <a:pt x="2974" y="413"/>
                </a:cubicBezTo>
                <a:cubicBezTo>
                  <a:pt x="2974" y="404"/>
                  <a:pt x="2974" y="395"/>
                  <a:pt x="2974" y="387"/>
                </a:cubicBezTo>
                <a:cubicBezTo>
                  <a:pt x="2977" y="387"/>
                  <a:pt x="2977" y="387"/>
                  <a:pt x="2977" y="387"/>
                </a:cubicBezTo>
                <a:cubicBezTo>
                  <a:pt x="2977" y="380"/>
                  <a:pt x="2977" y="380"/>
                  <a:pt x="2977" y="380"/>
                </a:cubicBezTo>
                <a:cubicBezTo>
                  <a:pt x="2974" y="380"/>
                  <a:pt x="2974" y="380"/>
                  <a:pt x="2974" y="380"/>
                </a:cubicBezTo>
                <a:cubicBezTo>
                  <a:pt x="2974" y="374"/>
                  <a:pt x="2974" y="370"/>
                  <a:pt x="2974" y="368"/>
                </a:cubicBezTo>
                <a:cubicBezTo>
                  <a:pt x="2974" y="362"/>
                  <a:pt x="2970" y="358"/>
                  <a:pt x="2967" y="356"/>
                </a:cubicBezTo>
                <a:cubicBezTo>
                  <a:pt x="2967" y="351"/>
                  <a:pt x="2967" y="351"/>
                  <a:pt x="2967" y="351"/>
                </a:cubicBezTo>
                <a:cubicBezTo>
                  <a:pt x="2961" y="351"/>
                  <a:pt x="2961" y="351"/>
                  <a:pt x="2961" y="351"/>
                </a:cubicBezTo>
                <a:cubicBezTo>
                  <a:pt x="2961" y="347"/>
                  <a:pt x="2961" y="347"/>
                  <a:pt x="2961" y="347"/>
                </a:cubicBezTo>
                <a:cubicBezTo>
                  <a:pt x="2960" y="347"/>
                  <a:pt x="2960" y="347"/>
                  <a:pt x="2960" y="347"/>
                </a:cubicBezTo>
                <a:cubicBezTo>
                  <a:pt x="2960" y="340"/>
                  <a:pt x="2960" y="340"/>
                  <a:pt x="2960" y="340"/>
                </a:cubicBezTo>
                <a:cubicBezTo>
                  <a:pt x="2958" y="327"/>
                  <a:pt x="2958" y="327"/>
                  <a:pt x="2958" y="327"/>
                </a:cubicBezTo>
                <a:cubicBezTo>
                  <a:pt x="2962" y="326"/>
                  <a:pt x="2964" y="323"/>
                  <a:pt x="2964" y="319"/>
                </a:cubicBezTo>
                <a:cubicBezTo>
                  <a:pt x="2964" y="315"/>
                  <a:pt x="2961" y="311"/>
                  <a:pt x="2957" y="311"/>
                </a:cubicBezTo>
                <a:cubicBezTo>
                  <a:pt x="2952" y="311"/>
                  <a:pt x="2949" y="315"/>
                  <a:pt x="2949" y="319"/>
                </a:cubicBezTo>
                <a:cubicBezTo>
                  <a:pt x="2949" y="323"/>
                  <a:pt x="2951" y="326"/>
                  <a:pt x="2955" y="327"/>
                </a:cubicBezTo>
                <a:cubicBezTo>
                  <a:pt x="2953" y="340"/>
                  <a:pt x="2953" y="340"/>
                  <a:pt x="2953" y="340"/>
                </a:cubicBezTo>
                <a:cubicBezTo>
                  <a:pt x="2953" y="347"/>
                  <a:pt x="2953" y="347"/>
                  <a:pt x="2953" y="347"/>
                </a:cubicBezTo>
                <a:cubicBezTo>
                  <a:pt x="2952" y="347"/>
                  <a:pt x="2952" y="347"/>
                  <a:pt x="2952" y="347"/>
                </a:cubicBezTo>
                <a:cubicBezTo>
                  <a:pt x="2952" y="351"/>
                  <a:pt x="2952" y="351"/>
                  <a:pt x="2952" y="351"/>
                </a:cubicBezTo>
                <a:cubicBezTo>
                  <a:pt x="2946" y="351"/>
                  <a:pt x="2946" y="351"/>
                  <a:pt x="2946" y="351"/>
                </a:cubicBezTo>
                <a:cubicBezTo>
                  <a:pt x="2946" y="356"/>
                  <a:pt x="2946" y="356"/>
                  <a:pt x="2946" y="356"/>
                </a:cubicBezTo>
                <a:cubicBezTo>
                  <a:pt x="2943" y="358"/>
                  <a:pt x="2939" y="362"/>
                  <a:pt x="2939" y="368"/>
                </a:cubicBezTo>
                <a:cubicBezTo>
                  <a:pt x="2939" y="370"/>
                  <a:pt x="2939" y="374"/>
                  <a:pt x="2939" y="380"/>
                </a:cubicBezTo>
                <a:cubicBezTo>
                  <a:pt x="2936" y="380"/>
                  <a:pt x="2936" y="380"/>
                  <a:pt x="2936" y="380"/>
                </a:cubicBezTo>
                <a:cubicBezTo>
                  <a:pt x="2936" y="387"/>
                  <a:pt x="2936" y="387"/>
                  <a:pt x="2936" y="387"/>
                </a:cubicBezTo>
                <a:cubicBezTo>
                  <a:pt x="2939" y="387"/>
                  <a:pt x="2939" y="387"/>
                  <a:pt x="2939" y="387"/>
                </a:cubicBezTo>
                <a:cubicBezTo>
                  <a:pt x="2939" y="395"/>
                  <a:pt x="2939" y="404"/>
                  <a:pt x="2939" y="413"/>
                </a:cubicBezTo>
                <a:cubicBezTo>
                  <a:pt x="2936" y="413"/>
                  <a:pt x="2936" y="413"/>
                  <a:pt x="2936" y="413"/>
                </a:cubicBezTo>
                <a:cubicBezTo>
                  <a:pt x="2936" y="420"/>
                  <a:pt x="2936" y="420"/>
                  <a:pt x="2936" y="420"/>
                </a:cubicBezTo>
                <a:cubicBezTo>
                  <a:pt x="2938" y="420"/>
                  <a:pt x="2938" y="420"/>
                  <a:pt x="2938" y="420"/>
                </a:cubicBezTo>
                <a:cubicBezTo>
                  <a:pt x="2932" y="423"/>
                  <a:pt x="2924" y="430"/>
                  <a:pt x="2924" y="442"/>
                </a:cubicBezTo>
                <a:cubicBezTo>
                  <a:pt x="2924" y="444"/>
                  <a:pt x="2924" y="445"/>
                  <a:pt x="2924" y="448"/>
                </a:cubicBezTo>
                <a:cubicBezTo>
                  <a:pt x="2920" y="448"/>
                  <a:pt x="2920" y="448"/>
                  <a:pt x="2920" y="448"/>
                </a:cubicBezTo>
                <a:cubicBezTo>
                  <a:pt x="2920" y="455"/>
                  <a:pt x="2920" y="455"/>
                  <a:pt x="2920" y="455"/>
                </a:cubicBezTo>
                <a:cubicBezTo>
                  <a:pt x="2924" y="455"/>
                  <a:pt x="2924" y="455"/>
                  <a:pt x="2924" y="455"/>
                </a:cubicBezTo>
                <a:cubicBezTo>
                  <a:pt x="2924" y="507"/>
                  <a:pt x="2924" y="507"/>
                  <a:pt x="2924" y="507"/>
                </a:cubicBezTo>
                <a:cubicBezTo>
                  <a:pt x="2908" y="507"/>
                  <a:pt x="2908" y="507"/>
                  <a:pt x="2908" y="507"/>
                </a:cubicBezTo>
                <a:cubicBezTo>
                  <a:pt x="2908" y="518"/>
                  <a:pt x="2908" y="518"/>
                  <a:pt x="2908" y="518"/>
                </a:cubicBezTo>
                <a:cubicBezTo>
                  <a:pt x="2912" y="525"/>
                  <a:pt x="2912" y="525"/>
                  <a:pt x="2912" y="525"/>
                </a:cubicBezTo>
                <a:cubicBezTo>
                  <a:pt x="2912" y="686"/>
                  <a:pt x="2912" y="686"/>
                  <a:pt x="2912" y="686"/>
                </a:cubicBezTo>
                <a:cubicBezTo>
                  <a:pt x="2846" y="644"/>
                  <a:pt x="2846" y="644"/>
                  <a:pt x="2846" y="644"/>
                </a:cubicBezTo>
                <a:cubicBezTo>
                  <a:pt x="2717" y="726"/>
                  <a:pt x="2717" y="726"/>
                  <a:pt x="2717" y="726"/>
                </a:cubicBezTo>
                <a:cubicBezTo>
                  <a:pt x="2717" y="743"/>
                  <a:pt x="2717" y="743"/>
                  <a:pt x="2717" y="743"/>
                </a:cubicBezTo>
                <a:cubicBezTo>
                  <a:pt x="2704" y="743"/>
                  <a:pt x="2704" y="743"/>
                  <a:pt x="2704" y="743"/>
                </a:cubicBezTo>
                <a:cubicBezTo>
                  <a:pt x="2704" y="762"/>
                  <a:pt x="2704" y="762"/>
                  <a:pt x="2704" y="762"/>
                </a:cubicBezTo>
                <a:cubicBezTo>
                  <a:pt x="2678" y="762"/>
                  <a:pt x="2678" y="762"/>
                  <a:pt x="2678" y="762"/>
                </a:cubicBezTo>
                <a:cubicBezTo>
                  <a:pt x="2678" y="884"/>
                  <a:pt x="2678" y="884"/>
                  <a:pt x="2678" y="884"/>
                </a:cubicBezTo>
                <a:cubicBezTo>
                  <a:pt x="2646" y="884"/>
                  <a:pt x="2646" y="884"/>
                  <a:pt x="2646" y="884"/>
                </a:cubicBezTo>
                <a:cubicBezTo>
                  <a:pt x="2646" y="900"/>
                  <a:pt x="2646" y="900"/>
                  <a:pt x="2646" y="900"/>
                </a:cubicBezTo>
                <a:cubicBezTo>
                  <a:pt x="2626" y="900"/>
                  <a:pt x="2626" y="900"/>
                  <a:pt x="2626" y="900"/>
                </a:cubicBezTo>
                <a:cubicBezTo>
                  <a:pt x="2626" y="810"/>
                  <a:pt x="2626" y="810"/>
                  <a:pt x="2626" y="810"/>
                </a:cubicBezTo>
                <a:cubicBezTo>
                  <a:pt x="2478" y="810"/>
                  <a:pt x="2478" y="810"/>
                  <a:pt x="2478" y="810"/>
                </a:cubicBezTo>
                <a:cubicBezTo>
                  <a:pt x="2444" y="848"/>
                  <a:pt x="2444" y="848"/>
                  <a:pt x="2444" y="848"/>
                </a:cubicBezTo>
                <a:cubicBezTo>
                  <a:pt x="2444" y="852"/>
                  <a:pt x="2444" y="852"/>
                  <a:pt x="2444" y="852"/>
                </a:cubicBezTo>
                <a:cubicBezTo>
                  <a:pt x="2422" y="852"/>
                  <a:pt x="2422" y="852"/>
                  <a:pt x="2422" y="852"/>
                </a:cubicBezTo>
                <a:cubicBezTo>
                  <a:pt x="2422" y="900"/>
                  <a:pt x="2422" y="900"/>
                  <a:pt x="2422" y="900"/>
                </a:cubicBezTo>
                <a:cubicBezTo>
                  <a:pt x="2392" y="900"/>
                  <a:pt x="2392" y="900"/>
                  <a:pt x="2392" y="900"/>
                </a:cubicBezTo>
                <a:cubicBezTo>
                  <a:pt x="2392" y="744"/>
                  <a:pt x="2392" y="744"/>
                  <a:pt x="2392" y="744"/>
                </a:cubicBezTo>
                <a:cubicBezTo>
                  <a:pt x="2250" y="744"/>
                  <a:pt x="2250" y="744"/>
                  <a:pt x="2250" y="744"/>
                </a:cubicBezTo>
                <a:cubicBezTo>
                  <a:pt x="2250" y="909"/>
                  <a:pt x="2250" y="909"/>
                  <a:pt x="2250" y="909"/>
                </a:cubicBezTo>
                <a:cubicBezTo>
                  <a:pt x="2211" y="909"/>
                  <a:pt x="2211" y="909"/>
                  <a:pt x="2211" y="909"/>
                </a:cubicBezTo>
                <a:cubicBezTo>
                  <a:pt x="2211" y="686"/>
                  <a:pt x="2211" y="686"/>
                  <a:pt x="2211" y="686"/>
                </a:cubicBezTo>
                <a:cubicBezTo>
                  <a:pt x="2195" y="686"/>
                  <a:pt x="2195" y="686"/>
                  <a:pt x="2195" y="686"/>
                </a:cubicBezTo>
                <a:cubicBezTo>
                  <a:pt x="2195" y="398"/>
                  <a:pt x="2195" y="398"/>
                  <a:pt x="2195" y="398"/>
                </a:cubicBezTo>
                <a:cubicBezTo>
                  <a:pt x="2185" y="398"/>
                  <a:pt x="2185" y="398"/>
                  <a:pt x="2185" y="398"/>
                </a:cubicBezTo>
                <a:cubicBezTo>
                  <a:pt x="2185" y="395"/>
                  <a:pt x="2185" y="395"/>
                  <a:pt x="2185" y="395"/>
                </a:cubicBezTo>
                <a:cubicBezTo>
                  <a:pt x="2174" y="395"/>
                  <a:pt x="2174" y="395"/>
                  <a:pt x="2174" y="395"/>
                </a:cubicBezTo>
                <a:cubicBezTo>
                  <a:pt x="2174" y="385"/>
                  <a:pt x="2174" y="385"/>
                  <a:pt x="2174" y="385"/>
                </a:cubicBezTo>
                <a:cubicBezTo>
                  <a:pt x="2172" y="384"/>
                  <a:pt x="2172" y="384"/>
                  <a:pt x="2172" y="384"/>
                </a:cubicBezTo>
                <a:cubicBezTo>
                  <a:pt x="2172" y="374"/>
                  <a:pt x="2172" y="374"/>
                  <a:pt x="2172" y="374"/>
                </a:cubicBezTo>
                <a:cubicBezTo>
                  <a:pt x="2163" y="374"/>
                  <a:pt x="2163" y="374"/>
                  <a:pt x="2163" y="374"/>
                </a:cubicBezTo>
                <a:cubicBezTo>
                  <a:pt x="2163" y="317"/>
                  <a:pt x="2163" y="317"/>
                  <a:pt x="2163" y="317"/>
                </a:cubicBezTo>
                <a:cubicBezTo>
                  <a:pt x="2126" y="272"/>
                  <a:pt x="2126" y="272"/>
                  <a:pt x="2126" y="272"/>
                </a:cubicBezTo>
                <a:cubicBezTo>
                  <a:pt x="2126" y="225"/>
                  <a:pt x="2126" y="225"/>
                  <a:pt x="2126" y="225"/>
                </a:cubicBezTo>
                <a:cubicBezTo>
                  <a:pt x="2101" y="225"/>
                  <a:pt x="2101" y="225"/>
                  <a:pt x="2101" y="225"/>
                </a:cubicBezTo>
                <a:cubicBezTo>
                  <a:pt x="2087" y="0"/>
                  <a:pt x="2087" y="0"/>
                  <a:pt x="2087" y="0"/>
                </a:cubicBezTo>
                <a:cubicBezTo>
                  <a:pt x="2072" y="225"/>
                  <a:pt x="2072" y="225"/>
                  <a:pt x="2072" y="225"/>
                </a:cubicBezTo>
                <a:cubicBezTo>
                  <a:pt x="2048" y="225"/>
                  <a:pt x="2048" y="225"/>
                  <a:pt x="2048" y="225"/>
                </a:cubicBezTo>
                <a:cubicBezTo>
                  <a:pt x="2048" y="272"/>
                  <a:pt x="2048" y="272"/>
                  <a:pt x="2048" y="272"/>
                </a:cubicBezTo>
                <a:cubicBezTo>
                  <a:pt x="2011" y="317"/>
                  <a:pt x="2011" y="317"/>
                  <a:pt x="2011" y="317"/>
                </a:cubicBezTo>
                <a:cubicBezTo>
                  <a:pt x="2011" y="374"/>
                  <a:pt x="2011" y="374"/>
                  <a:pt x="2011" y="374"/>
                </a:cubicBezTo>
                <a:cubicBezTo>
                  <a:pt x="2002" y="374"/>
                  <a:pt x="2002" y="374"/>
                  <a:pt x="2002" y="374"/>
                </a:cubicBezTo>
                <a:cubicBezTo>
                  <a:pt x="2002" y="384"/>
                  <a:pt x="2002" y="384"/>
                  <a:pt x="2002" y="384"/>
                </a:cubicBezTo>
                <a:cubicBezTo>
                  <a:pt x="2000" y="385"/>
                  <a:pt x="2000" y="385"/>
                  <a:pt x="2000" y="385"/>
                </a:cubicBezTo>
                <a:cubicBezTo>
                  <a:pt x="2000" y="395"/>
                  <a:pt x="2000" y="395"/>
                  <a:pt x="2000" y="395"/>
                </a:cubicBezTo>
                <a:cubicBezTo>
                  <a:pt x="1989" y="395"/>
                  <a:pt x="1989" y="395"/>
                  <a:pt x="1989" y="395"/>
                </a:cubicBezTo>
                <a:cubicBezTo>
                  <a:pt x="1989" y="398"/>
                  <a:pt x="1989" y="398"/>
                  <a:pt x="1989" y="398"/>
                </a:cubicBezTo>
                <a:cubicBezTo>
                  <a:pt x="1979" y="398"/>
                  <a:pt x="1979" y="398"/>
                  <a:pt x="1979" y="398"/>
                </a:cubicBezTo>
                <a:cubicBezTo>
                  <a:pt x="1979" y="801"/>
                  <a:pt x="1979" y="801"/>
                  <a:pt x="1979" y="801"/>
                </a:cubicBezTo>
                <a:cubicBezTo>
                  <a:pt x="1978" y="802"/>
                  <a:pt x="1978" y="802"/>
                  <a:pt x="1978" y="802"/>
                </a:cubicBezTo>
                <a:cubicBezTo>
                  <a:pt x="1978" y="808"/>
                  <a:pt x="1978" y="808"/>
                  <a:pt x="1978" y="808"/>
                </a:cubicBezTo>
                <a:cubicBezTo>
                  <a:pt x="1856" y="808"/>
                  <a:pt x="1856" y="808"/>
                  <a:pt x="1856" y="808"/>
                </a:cubicBezTo>
                <a:cubicBezTo>
                  <a:pt x="1856" y="874"/>
                  <a:pt x="1856" y="874"/>
                  <a:pt x="1856" y="874"/>
                </a:cubicBezTo>
                <a:cubicBezTo>
                  <a:pt x="1797" y="874"/>
                  <a:pt x="1797" y="874"/>
                  <a:pt x="1797" y="874"/>
                </a:cubicBezTo>
                <a:cubicBezTo>
                  <a:pt x="1797" y="897"/>
                  <a:pt x="1797" y="897"/>
                  <a:pt x="1797" y="897"/>
                </a:cubicBezTo>
                <a:cubicBezTo>
                  <a:pt x="1774" y="897"/>
                  <a:pt x="1774" y="897"/>
                  <a:pt x="1774" y="897"/>
                </a:cubicBezTo>
                <a:cubicBezTo>
                  <a:pt x="1737" y="897"/>
                  <a:pt x="1737" y="897"/>
                  <a:pt x="1737" y="897"/>
                </a:cubicBezTo>
                <a:cubicBezTo>
                  <a:pt x="1737" y="880"/>
                  <a:pt x="1737" y="880"/>
                  <a:pt x="1737" y="880"/>
                </a:cubicBezTo>
                <a:cubicBezTo>
                  <a:pt x="1715" y="866"/>
                  <a:pt x="1715" y="866"/>
                  <a:pt x="1715" y="866"/>
                </a:cubicBezTo>
                <a:cubicBezTo>
                  <a:pt x="1655" y="866"/>
                  <a:pt x="1655" y="866"/>
                  <a:pt x="1655" y="866"/>
                </a:cubicBezTo>
                <a:cubicBezTo>
                  <a:pt x="1655" y="818"/>
                  <a:pt x="1655" y="818"/>
                  <a:pt x="1655" y="818"/>
                </a:cubicBezTo>
                <a:cubicBezTo>
                  <a:pt x="1633" y="818"/>
                  <a:pt x="1633" y="818"/>
                  <a:pt x="1633" y="818"/>
                </a:cubicBezTo>
                <a:cubicBezTo>
                  <a:pt x="1633" y="745"/>
                  <a:pt x="1633" y="745"/>
                  <a:pt x="1633" y="745"/>
                </a:cubicBezTo>
                <a:cubicBezTo>
                  <a:pt x="1605" y="745"/>
                  <a:pt x="1605" y="745"/>
                  <a:pt x="1605" y="745"/>
                </a:cubicBezTo>
                <a:cubicBezTo>
                  <a:pt x="1605" y="499"/>
                  <a:pt x="1605" y="499"/>
                  <a:pt x="1605" y="499"/>
                </a:cubicBezTo>
                <a:cubicBezTo>
                  <a:pt x="1391" y="499"/>
                  <a:pt x="1391" y="499"/>
                  <a:pt x="1391" y="499"/>
                </a:cubicBezTo>
                <a:cubicBezTo>
                  <a:pt x="1391" y="745"/>
                  <a:pt x="1391" y="745"/>
                  <a:pt x="1391" y="745"/>
                </a:cubicBezTo>
                <a:cubicBezTo>
                  <a:pt x="1363" y="745"/>
                  <a:pt x="1363" y="745"/>
                  <a:pt x="1363" y="745"/>
                </a:cubicBezTo>
                <a:cubicBezTo>
                  <a:pt x="1363" y="751"/>
                  <a:pt x="1363" y="751"/>
                  <a:pt x="1363" y="751"/>
                </a:cubicBezTo>
                <a:cubicBezTo>
                  <a:pt x="1317" y="751"/>
                  <a:pt x="1317" y="751"/>
                  <a:pt x="1317" y="751"/>
                </a:cubicBezTo>
                <a:cubicBezTo>
                  <a:pt x="1317" y="818"/>
                  <a:pt x="1317" y="818"/>
                  <a:pt x="1317" y="818"/>
                </a:cubicBezTo>
                <a:cubicBezTo>
                  <a:pt x="1308" y="818"/>
                  <a:pt x="1308" y="818"/>
                  <a:pt x="1308" y="818"/>
                </a:cubicBezTo>
                <a:cubicBezTo>
                  <a:pt x="1308" y="909"/>
                  <a:pt x="1308" y="909"/>
                  <a:pt x="1308" y="909"/>
                </a:cubicBezTo>
                <a:cubicBezTo>
                  <a:pt x="1273" y="909"/>
                  <a:pt x="1273" y="909"/>
                  <a:pt x="1273" y="909"/>
                </a:cubicBezTo>
                <a:cubicBezTo>
                  <a:pt x="1227" y="909"/>
                  <a:pt x="1227" y="909"/>
                  <a:pt x="1227" y="909"/>
                </a:cubicBezTo>
                <a:cubicBezTo>
                  <a:pt x="1227" y="877"/>
                  <a:pt x="1227" y="877"/>
                  <a:pt x="1227" y="877"/>
                </a:cubicBezTo>
                <a:cubicBezTo>
                  <a:pt x="1193" y="842"/>
                  <a:pt x="1193" y="842"/>
                  <a:pt x="1193" y="842"/>
                </a:cubicBezTo>
                <a:cubicBezTo>
                  <a:pt x="1192" y="842"/>
                  <a:pt x="1192" y="842"/>
                  <a:pt x="1192" y="842"/>
                </a:cubicBezTo>
                <a:cubicBezTo>
                  <a:pt x="1192" y="810"/>
                  <a:pt x="1192" y="810"/>
                  <a:pt x="1192" y="810"/>
                </a:cubicBezTo>
                <a:cubicBezTo>
                  <a:pt x="1155" y="810"/>
                  <a:pt x="1155" y="810"/>
                  <a:pt x="1155" y="810"/>
                </a:cubicBezTo>
                <a:cubicBezTo>
                  <a:pt x="1155" y="437"/>
                  <a:pt x="1155" y="437"/>
                  <a:pt x="1155" y="437"/>
                </a:cubicBezTo>
                <a:cubicBezTo>
                  <a:pt x="938" y="437"/>
                  <a:pt x="938" y="437"/>
                  <a:pt x="938" y="437"/>
                </a:cubicBezTo>
                <a:cubicBezTo>
                  <a:pt x="938" y="594"/>
                  <a:pt x="938" y="594"/>
                  <a:pt x="938" y="594"/>
                </a:cubicBezTo>
                <a:cubicBezTo>
                  <a:pt x="904" y="594"/>
                  <a:pt x="904" y="594"/>
                  <a:pt x="904" y="594"/>
                </a:cubicBezTo>
                <a:cubicBezTo>
                  <a:pt x="904" y="628"/>
                  <a:pt x="904" y="628"/>
                  <a:pt x="904" y="628"/>
                </a:cubicBezTo>
                <a:cubicBezTo>
                  <a:pt x="904" y="842"/>
                  <a:pt x="904" y="842"/>
                  <a:pt x="904" y="842"/>
                </a:cubicBezTo>
                <a:cubicBezTo>
                  <a:pt x="845" y="842"/>
                  <a:pt x="845" y="842"/>
                  <a:pt x="845" y="842"/>
                </a:cubicBezTo>
                <a:cubicBezTo>
                  <a:pt x="845" y="909"/>
                  <a:pt x="845" y="909"/>
                  <a:pt x="845" y="909"/>
                </a:cubicBezTo>
                <a:cubicBezTo>
                  <a:pt x="816" y="909"/>
                  <a:pt x="816" y="909"/>
                  <a:pt x="816" y="909"/>
                </a:cubicBezTo>
                <a:cubicBezTo>
                  <a:pt x="816" y="730"/>
                  <a:pt x="816" y="730"/>
                  <a:pt x="816" y="730"/>
                </a:cubicBezTo>
                <a:cubicBezTo>
                  <a:pt x="704" y="730"/>
                  <a:pt x="704" y="730"/>
                  <a:pt x="704" y="730"/>
                </a:cubicBezTo>
                <a:cubicBezTo>
                  <a:pt x="704" y="852"/>
                  <a:pt x="704" y="852"/>
                  <a:pt x="704" y="852"/>
                </a:cubicBezTo>
                <a:cubicBezTo>
                  <a:pt x="667" y="852"/>
                  <a:pt x="667" y="852"/>
                  <a:pt x="667" y="852"/>
                </a:cubicBezTo>
                <a:cubicBezTo>
                  <a:pt x="667" y="739"/>
                  <a:pt x="667" y="739"/>
                  <a:pt x="667" y="739"/>
                </a:cubicBezTo>
                <a:cubicBezTo>
                  <a:pt x="651" y="739"/>
                  <a:pt x="651" y="739"/>
                  <a:pt x="651" y="739"/>
                </a:cubicBezTo>
                <a:cubicBezTo>
                  <a:pt x="651" y="713"/>
                  <a:pt x="651" y="713"/>
                  <a:pt x="651" y="713"/>
                </a:cubicBezTo>
                <a:cubicBezTo>
                  <a:pt x="641" y="713"/>
                  <a:pt x="641" y="713"/>
                  <a:pt x="641" y="713"/>
                </a:cubicBezTo>
                <a:cubicBezTo>
                  <a:pt x="641" y="643"/>
                  <a:pt x="641" y="643"/>
                  <a:pt x="641" y="643"/>
                </a:cubicBezTo>
                <a:cubicBezTo>
                  <a:pt x="547" y="531"/>
                  <a:pt x="547" y="531"/>
                  <a:pt x="547" y="531"/>
                </a:cubicBezTo>
                <a:cubicBezTo>
                  <a:pt x="453" y="643"/>
                  <a:pt x="453" y="643"/>
                  <a:pt x="453" y="643"/>
                </a:cubicBezTo>
                <a:cubicBezTo>
                  <a:pt x="453" y="686"/>
                  <a:pt x="453" y="686"/>
                  <a:pt x="453" y="686"/>
                </a:cubicBezTo>
                <a:cubicBezTo>
                  <a:pt x="294" y="686"/>
                  <a:pt x="294" y="686"/>
                  <a:pt x="294" y="686"/>
                </a:cubicBezTo>
                <a:cubicBezTo>
                  <a:pt x="294" y="877"/>
                  <a:pt x="294" y="877"/>
                  <a:pt x="294" y="877"/>
                </a:cubicBezTo>
                <a:cubicBezTo>
                  <a:pt x="279" y="877"/>
                  <a:pt x="279" y="877"/>
                  <a:pt x="279" y="877"/>
                </a:cubicBezTo>
                <a:cubicBezTo>
                  <a:pt x="249" y="894"/>
                  <a:pt x="249" y="894"/>
                  <a:pt x="249" y="894"/>
                </a:cubicBezTo>
                <a:cubicBezTo>
                  <a:pt x="249" y="932"/>
                  <a:pt x="249" y="932"/>
                  <a:pt x="249" y="932"/>
                </a:cubicBezTo>
                <a:cubicBezTo>
                  <a:pt x="249" y="932"/>
                  <a:pt x="249" y="932"/>
                  <a:pt x="249" y="932"/>
                </a:cubicBezTo>
                <a:cubicBezTo>
                  <a:pt x="249" y="900"/>
                  <a:pt x="249" y="900"/>
                  <a:pt x="249" y="900"/>
                </a:cubicBezTo>
                <a:cubicBezTo>
                  <a:pt x="67" y="900"/>
                  <a:pt x="67" y="900"/>
                  <a:pt x="67" y="900"/>
                </a:cubicBezTo>
                <a:cubicBezTo>
                  <a:pt x="67" y="928"/>
                  <a:pt x="67" y="928"/>
                  <a:pt x="67" y="928"/>
                </a:cubicBezTo>
                <a:cubicBezTo>
                  <a:pt x="52" y="928"/>
                  <a:pt x="52" y="928"/>
                  <a:pt x="52" y="928"/>
                </a:cubicBezTo>
                <a:cubicBezTo>
                  <a:pt x="52" y="1000"/>
                  <a:pt x="52" y="1000"/>
                  <a:pt x="52" y="1000"/>
                </a:cubicBezTo>
                <a:cubicBezTo>
                  <a:pt x="0" y="1000"/>
                  <a:pt x="0" y="1000"/>
                  <a:pt x="0" y="1000"/>
                </a:cubicBezTo>
                <a:cubicBezTo>
                  <a:pt x="0" y="1235"/>
                  <a:pt x="0" y="1235"/>
                  <a:pt x="0" y="1235"/>
                </a:cubicBezTo>
                <a:cubicBezTo>
                  <a:pt x="5836" y="1235"/>
                  <a:pt x="5836" y="1235"/>
                  <a:pt x="5836" y="1235"/>
                </a:cubicBezTo>
                <a:cubicBezTo>
                  <a:pt x="5836" y="1000"/>
                  <a:pt x="5836" y="1000"/>
                  <a:pt x="5836" y="1000"/>
                </a:cubicBezTo>
                <a:lnTo>
                  <a:pt x="5784" y="1000"/>
                </a:lnTo>
                <a:close/>
                <a:moveTo>
                  <a:pt x="2968" y="681"/>
                </a:moveTo>
                <a:cubicBezTo>
                  <a:pt x="2968" y="637"/>
                  <a:pt x="2968" y="637"/>
                  <a:pt x="2968" y="637"/>
                </a:cubicBezTo>
                <a:cubicBezTo>
                  <a:pt x="2968" y="631"/>
                  <a:pt x="2973" y="626"/>
                  <a:pt x="2979" y="626"/>
                </a:cubicBezTo>
                <a:cubicBezTo>
                  <a:pt x="2985" y="626"/>
                  <a:pt x="2991" y="631"/>
                  <a:pt x="2991" y="637"/>
                </a:cubicBezTo>
                <a:cubicBezTo>
                  <a:pt x="2991" y="681"/>
                  <a:pt x="2991" y="681"/>
                  <a:pt x="2991" y="681"/>
                </a:cubicBezTo>
                <a:lnTo>
                  <a:pt x="2968" y="681"/>
                </a:lnTo>
                <a:close/>
                <a:moveTo>
                  <a:pt x="2991" y="554"/>
                </a:moveTo>
                <a:cubicBezTo>
                  <a:pt x="2991" y="598"/>
                  <a:pt x="2991" y="598"/>
                  <a:pt x="2991" y="598"/>
                </a:cubicBezTo>
                <a:cubicBezTo>
                  <a:pt x="2968" y="598"/>
                  <a:pt x="2968" y="598"/>
                  <a:pt x="2968" y="598"/>
                </a:cubicBezTo>
                <a:cubicBezTo>
                  <a:pt x="2968" y="554"/>
                  <a:pt x="2968" y="554"/>
                  <a:pt x="2968" y="554"/>
                </a:cubicBezTo>
                <a:cubicBezTo>
                  <a:pt x="2968" y="548"/>
                  <a:pt x="2973" y="542"/>
                  <a:pt x="2979" y="542"/>
                </a:cubicBezTo>
                <a:cubicBezTo>
                  <a:pt x="2985" y="542"/>
                  <a:pt x="2991" y="548"/>
                  <a:pt x="2991" y="554"/>
                </a:cubicBezTo>
                <a:close/>
                <a:moveTo>
                  <a:pt x="2969" y="433"/>
                </a:moveTo>
                <a:cubicBezTo>
                  <a:pt x="2969" y="431"/>
                  <a:pt x="2971" y="429"/>
                  <a:pt x="2973" y="429"/>
                </a:cubicBezTo>
                <a:cubicBezTo>
                  <a:pt x="2975" y="429"/>
                  <a:pt x="2976" y="431"/>
                  <a:pt x="2976" y="433"/>
                </a:cubicBezTo>
                <a:cubicBezTo>
                  <a:pt x="2976" y="439"/>
                  <a:pt x="2976" y="439"/>
                  <a:pt x="2976" y="439"/>
                </a:cubicBezTo>
                <a:cubicBezTo>
                  <a:pt x="2969" y="439"/>
                  <a:pt x="2969" y="439"/>
                  <a:pt x="2969" y="439"/>
                </a:cubicBezTo>
                <a:lnTo>
                  <a:pt x="2969" y="433"/>
                </a:lnTo>
                <a:close/>
                <a:moveTo>
                  <a:pt x="2968" y="462"/>
                </a:moveTo>
                <a:cubicBezTo>
                  <a:pt x="2968" y="460"/>
                  <a:pt x="2970" y="457"/>
                  <a:pt x="2973" y="457"/>
                </a:cubicBezTo>
                <a:cubicBezTo>
                  <a:pt x="2976" y="457"/>
                  <a:pt x="2978" y="460"/>
                  <a:pt x="2978" y="462"/>
                </a:cubicBezTo>
                <a:cubicBezTo>
                  <a:pt x="2978" y="470"/>
                  <a:pt x="2978" y="470"/>
                  <a:pt x="2978" y="470"/>
                </a:cubicBezTo>
                <a:cubicBezTo>
                  <a:pt x="2968" y="470"/>
                  <a:pt x="2968" y="470"/>
                  <a:pt x="2968" y="470"/>
                </a:cubicBezTo>
                <a:lnTo>
                  <a:pt x="2968" y="462"/>
                </a:lnTo>
                <a:close/>
                <a:moveTo>
                  <a:pt x="2965" y="489"/>
                </a:moveTo>
                <a:cubicBezTo>
                  <a:pt x="2965" y="485"/>
                  <a:pt x="2969" y="481"/>
                  <a:pt x="2973" y="481"/>
                </a:cubicBezTo>
                <a:cubicBezTo>
                  <a:pt x="2977" y="481"/>
                  <a:pt x="2980" y="485"/>
                  <a:pt x="2980" y="489"/>
                </a:cubicBezTo>
                <a:cubicBezTo>
                  <a:pt x="2980" y="507"/>
                  <a:pt x="2980" y="507"/>
                  <a:pt x="2980" y="507"/>
                </a:cubicBezTo>
                <a:cubicBezTo>
                  <a:pt x="2965" y="507"/>
                  <a:pt x="2965" y="507"/>
                  <a:pt x="2965" y="507"/>
                </a:cubicBezTo>
                <a:lnTo>
                  <a:pt x="2965" y="489"/>
                </a:lnTo>
                <a:close/>
                <a:moveTo>
                  <a:pt x="2948" y="395"/>
                </a:moveTo>
                <a:cubicBezTo>
                  <a:pt x="2948" y="391"/>
                  <a:pt x="2952" y="387"/>
                  <a:pt x="2956" y="387"/>
                </a:cubicBezTo>
                <a:cubicBezTo>
                  <a:pt x="2960" y="387"/>
                  <a:pt x="2964" y="391"/>
                  <a:pt x="2964" y="395"/>
                </a:cubicBezTo>
                <a:cubicBezTo>
                  <a:pt x="2964" y="413"/>
                  <a:pt x="2964" y="413"/>
                  <a:pt x="2964" y="413"/>
                </a:cubicBezTo>
                <a:cubicBezTo>
                  <a:pt x="2948" y="413"/>
                  <a:pt x="2948" y="413"/>
                  <a:pt x="2948" y="413"/>
                </a:cubicBezTo>
                <a:lnTo>
                  <a:pt x="2948" y="395"/>
                </a:lnTo>
                <a:close/>
                <a:moveTo>
                  <a:pt x="2937" y="433"/>
                </a:moveTo>
                <a:cubicBezTo>
                  <a:pt x="2937" y="431"/>
                  <a:pt x="2938" y="429"/>
                  <a:pt x="2940" y="429"/>
                </a:cubicBezTo>
                <a:cubicBezTo>
                  <a:pt x="2942" y="429"/>
                  <a:pt x="2944" y="431"/>
                  <a:pt x="2944" y="433"/>
                </a:cubicBezTo>
                <a:cubicBezTo>
                  <a:pt x="2944" y="439"/>
                  <a:pt x="2944" y="439"/>
                  <a:pt x="2944" y="439"/>
                </a:cubicBezTo>
                <a:cubicBezTo>
                  <a:pt x="2937" y="439"/>
                  <a:pt x="2937" y="439"/>
                  <a:pt x="2937" y="439"/>
                </a:cubicBezTo>
                <a:lnTo>
                  <a:pt x="2937" y="433"/>
                </a:lnTo>
                <a:close/>
                <a:moveTo>
                  <a:pt x="2935" y="462"/>
                </a:moveTo>
                <a:cubicBezTo>
                  <a:pt x="2935" y="460"/>
                  <a:pt x="2938" y="457"/>
                  <a:pt x="2940" y="457"/>
                </a:cubicBezTo>
                <a:cubicBezTo>
                  <a:pt x="2943" y="457"/>
                  <a:pt x="2945" y="460"/>
                  <a:pt x="2945" y="462"/>
                </a:cubicBezTo>
                <a:cubicBezTo>
                  <a:pt x="2945" y="470"/>
                  <a:pt x="2945" y="470"/>
                  <a:pt x="2945" y="470"/>
                </a:cubicBezTo>
                <a:cubicBezTo>
                  <a:pt x="2935" y="470"/>
                  <a:pt x="2935" y="470"/>
                  <a:pt x="2935" y="470"/>
                </a:cubicBezTo>
                <a:lnTo>
                  <a:pt x="2935" y="462"/>
                </a:lnTo>
                <a:close/>
                <a:moveTo>
                  <a:pt x="2933" y="489"/>
                </a:moveTo>
                <a:cubicBezTo>
                  <a:pt x="2933" y="485"/>
                  <a:pt x="2936" y="481"/>
                  <a:pt x="2940" y="481"/>
                </a:cubicBezTo>
                <a:cubicBezTo>
                  <a:pt x="2945" y="481"/>
                  <a:pt x="2948" y="485"/>
                  <a:pt x="2948" y="489"/>
                </a:cubicBezTo>
                <a:cubicBezTo>
                  <a:pt x="2948" y="507"/>
                  <a:pt x="2948" y="507"/>
                  <a:pt x="2948" y="507"/>
                </a:cubicBezTo>
                <a:cubicBezTo>
                  <a:pt x="2933" y="507"/>
                  <a:pt x="2933" y="507"/>
                  <a:pt x="2933" y="507"/>
                </a:cubicBezTo>
                <a:lnTo>
                  <a:pt x="2933" y="489"/>
                </a:lnTo>
                <a:close/>
                <a:moveTo>
                  <a:pt x="2923" y="554"/>
                </a:moveTo>
                <a:cubicBezTo>
                  <a:pt x="2923" y="548"/>
                  <a:pt x="2928" y="542"/>
                  <a:pt x="2934" y="542"/>
                </a:cubicBezTo>
                <a:cubicBezTo>
                  <a:pt x="2940" y="542"/>
                  <a:pt x="2945" y="548"/>
                  <a:pt x="2945" y="554"/>
                </a:cubicBezTo>
                <a:cubicBezTo>
                  <a:pt x="2945" y="598"/>
                  <a:pt x="2945" y="598"/>
                  <a:pt x="2945" y="598"/>
                </a:cubicBezTo>
                <a:cubicBezTo>
                  <a:pt x="2923" y="598"/>
                  <a:pt x="2923" y="598"/>
                  <a:pt x="2923" y="598"/>
                </a:cubicBezTo>
                <a:lnTo>
                  <a:pt x="2923" y="554"/>
                </a:lnTo>
                <a:close/>
                <a:moveTo>
                  <a:pt x="2923" y="637"/>
                </a:moveTo>
                <a:cubicBezTo>
                  <a:pt x="2923" y="631"/>
                  <a:pt x="2928" y="626"/>
                  <a:pt x="2934" y="626"/>
                </a:cubicBezTo>
                <a:cubicBezTo>
                  <a:pt x="2940" y="626"/>
                  <a:pt x="2945" y="631"/>
                  <a:pt x="2945" y="637"/>
                </a:cubicBezTo>
                <a:cubicBezTo>
                  <a:pt x="2945" y="681"/>
                  <a:pt x="2945" y="681"/>
                  <a:pt x="2945" y="681"/>
                </a:cubicBezTo>
                <a:cubicBezTo>
                  <a:pt x="2923" y="681"/>
                  <a:pt x="2923" y="681"/>
                  <a:pt x="2923" y="681"/>
                </a:cubicBezTo>
                <a:lnTo>
                  <a:pt x="2923" y="637"/>
                </a:lnTo>
                <a:close/>
                <a:moveTo>
                  <a:pt x="778" y="928"/>
                </a:moveTo>
                <a:cubicBezTo>
                  <a:pt x="786" y="928"/>
                  <a:pt x="786" y="928"/>
                  <a:pt x="786" y="928"/>
                </a:cubicBezTo>
                <a:cubicBezTo>
                  <a:pt x="786" y="932"/>
                  <a:pt x="786" y="932"/>
                  <a:pt x="786" y="932"/>
                </a:cubicBezTo>
                <a:cubicBezTo>
                  <a:pt x="778" y="932"/>
                  <a:pt x="778" y="932"/>
                  <a:pt x="778" y="932"/>
                </a:cubicBezTo>
                <a:lnTo>
                  <a:pt x="778" y="928"/>
                </a:lnTo>
                <a:close/>
              </a:path>
            </a:pathLst>
          </a:custGeom>
          <a:gradFill>
            <a:gsLst>
              <a:gs pos="0">
                <a:schemeClr val="tx2">
                  <a:lumMod val="60000"/>
                  <a:lumOff val="40000"/>
                  <a:alpha val="10000"/>
                </a:schemeClr>
              </a:gs>
              <a:gs pos="100000">
                <a:schemeClr val="tx2">
                  <a:lumMod val="60000"/>
                  <a:lumOff val="40000"/>
                  <a:alpha val="2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4" name="TextBox 3"/>
          <p:cNvSpPr txBox="1"/>
          <p:nvPr/>
        </p:nvSpPr>
        <p:spPr>
          <a:xfrm>
            <a:off x="5070376" y="743674"/>
            <a:ext cx="2051266" cy="276999"/>
          </a:xfrm>
          <a:prstGeom prst="rect">
            <a:avLst/>
          </a:prstGeom>
          <a:noFill/>
        </p:spPr>
        <p:txBody>
          <a:bodyPr wrap="none" rtlCol="0">
            <a:spAutoFit/>
          </a:bodyPr>
          <a:lstStyle/>
          <a:p>
            <a:pPr lvl="0" algn="ctr" defTabSz="457200">
              <a:defRPr/>
            </a:pPr>
            <a:r>
              <a:rPr lang="es-CL" sz="1200" dirty="0">
                <a:solidFill>
                  <a:prstClr val="white">
                    <a:lumMod val="65000"/>
                  </a:prstClr>
                </a:solidFill>
              </a:rPr>
              <a:t>Tierra de </a:t>
            </a:r>
            <a:r>
              <a:rPr lang="es-CL" sz="1200" dirty="0">
                <a:solidFill>
                  <a:schemeClr val="accent1"/>
                </a:solidFill>
              </a:rPr>
              <a:t>Héroes y Heroínas</a:t>
            </a:r>
          </a:p>
        </p:txBody>
      </p:sp>
      <p:grpSp>
        <p:nvGrpSpPr>
          <p:cNvPr id="43" name="Group 42"/>
          <p:cNvGrpSpPr/>
          <p:nvPr/>
        </p:nvGrpSpPr>
        <p:grpSpPr>
          <a:xfrm>
            <a:off x="5816386" y="1454992"/>
            <a:ext cx="559231" cy="87571"/>
            <a:chOff x="611263" y="2046852"/>
            <a:chExt cx="419423" cy="65678"/>
          </a:xfrm>
          <a:solidFill>
            <a:schemeClr val="accent1"/>
          </a:solidFill>
        </p:grpSpPr>
        <p:sp>
          <p:nvSpPr>
            <p:cNvPr id="44" name="Oval 43"/>
            <p:cNvSpPr/>
            <p:nvPr/>
          </p:nvSpPr>
          <p:spPr>
            <a:xfrm rot="10800000">
              <a:off x="611263"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5" name="Oval 44"/>
            <p:cNvSpPr/>
            <p:nvPr/>
          </p:nvSpPr>
          <p:spPr>
            <a:xfrm rot="10800000">
              <a:off x="699932"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6" name="Oval 45"/>
            <p:cNvSpPr/>
            <p:nvPr/>
          </p:nvSpPr>
          <p:spPr>
            <a:xfrm rot="10800000">
              <a:off x="788601"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7" name="Oval 46"/>
            <p:cNvSpPr/>
            <p:nvPr/>
          </p:nvSpPr>
          <p:spPr>
            <a:xfrm rot="10800000">
              <a:off x="877270"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8" name="Oval 47"/>
            <p:cNvSpPr/>
            <p:nvPr/>
          </p:nvSpPr>
          <p:spPr>
            <a:xfrm rot="10800000">
              <a:off x="965008"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grpSp>
      <p:grpSp>
        <p:nvGrpSpPr>
          <p:cNvPr id="366" name="Group 365"/>
          <p:cNvGrpSpPr/>
          <p:nvPr/>
        </p:nvGrpSpPr>
        <p:grpSpPr>
          <a:xfrm>
            <a:off x="8903790" y="1554490"/>
            <a:ext cx="3009295" cy="921592"/>
            <a:chOff x="6470714" y="2044111"/>
            <a:chExt cx="2256971" cy="691194"/>
          </a:xfrm>
        </p:grpSpPr>
        <p:sp>
          <p:nvSpPr>
            <p:cNvPr id="367" name="Freeform 5"/>
            <p:cNvSpPr>
              <a:spLocks noEditPoints="1"/>
            </p:cNvSpPr>
            <p:nvPr/>
          </p:nvSpPr>
          <p:spPr bwMode="auto">
            <a:xfrm>
              <a:off x="6470714" y="2105486"/>
              <a:ext cx="178533" cy="178533"/>
            </a:xfrm>
            <a:custGeom>
              <a:avLst/>
              <a:gdLst>
                <a:gd name="T0" fmla="*/ 163 w 327"/>
                <a:gd name="T1" fmla="*/ 0 h 327"/>
                <a:gd name="T2" fmla="*/ 0 w 327"/>
                <a:gd name="T3" fmla="*/ 164 h 327"/>
                <a:gd name="T4" fmla="*/ 163 w 327"/>
                <a:gd name="T5" fmla="*/ 327 h 327"/>
                <a:gd name="T6" fmla="*/ 327 w 327"/>
                <a:gd name="T7" fmla="*/ 164 h 327"/>
                <a:gd name="T8" fmla="*/ 163 w 327"/>
                <a:gd name="T9" fmla="*/ 0 h 327"/>
                <a:gd name="T10" fmla="*/ 149 w 327"/>
                <a:gd name="T11" fmla="*/ 214 h 327"/>
                <a:gd name="T12" fmla="*/ 102 w 327"/>
                <a:gd name="T13" fmla="*/ 167 h 327"/>
                <a:gd name="T14" fmla="*/ 119 w 327"/>
                <a:gd name="T15" fmla="*/ 150 h 327"/>
                <a:gd name="T16" fmla="*/ 147 w 327"/>
                <a:gd name="T17" fmla="*/ 176 h 327"/>
                <a:gd name="T18" fmla="*/ 205 w 327"/>
                <a:gd name="T19" fmla="*/ 113 h 327"/>
                <a:gd name="T20" fmla="*/ 225 w 327"/>
                <a:gd name="T21" fmla="*/ 130 h 327"/>
                <a:gd name="T22" fmla="*/ 149 w 327"/>
                <a:gd name="T23" fmla="*/ 21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163" y="0"/>
                  </a:moveTo>
                  <a:cubicBezTo>
                    <a:pt x="73" y="0"/>
                    <a:pt x="0" y="73"/>
                    <a:pt x="0" y="164"/>
                  </a:cubicBezTo>
                  <a:cubicBezTo>
                    <a:pt x="0" y="254"/>
                    <a:pt x="73" y="327"/>
                    <a:pt x="163" y="327"/>
                  </a:cubicBezTo>
                  <a:cubicBezTo>
                    <a:pt x="254" y="327"/>
                    <a:pt x="327" y="254"/>
                    <a:pt x="327" y="164"/>
                  </a:cubicBezTo>
                  <a:cubicBezTo>
                    <a:pt x="327" y="73"/>
                    <a:pt x="254" y="0"/>
                    <a:pt x="163" y="0"/>
                  </a:cubicBezTo>
                  <a:close/>
                  <a:moveTo>
                    <a:pt x="149" y="214"/>
                  </a:moveTo>
                  <a:cubicBezTo>
                    <a:pt x="102" y="167"/>
                    <a:pt x="102" y="167"/>
                    <a:pt x="102" y="167"/>
                  </a:cubicBezTo>
                  <a:cubicBezTo>
                    <a:pt x="119" y="150"/>
                    <a:pt x="119" y="150"/>
                    <a:pt x="119" y="150"/>
                  </a:cubicBezTo>
                  <a:cubicBezTo>
                    <a:pt x="147" y="176"/>
                    <a:pt x="147" y="176"/>
                    <a:pt x="147" y="176"/>
                  </a:cubicBezTo>
                  <a:cubicBezTo>
                    <a:pt x="205" y="113"/>
                    <a:pt x="205" y="113"/>
                    <a:pt x="205" y="113"/>
                  </a:cubicBezTo>
                  <a:cubicBezTo>
                    <a:pt x="225" y="130"/>
                    <a:pt x="225" y="130"/>
                    <a:pt x="225" y="130"/>
                  </a:cubicBezTo>
                  <a:lnTo>
                    <a:pt x="149" y="214"/>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D" sz="24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368" name="Group 367"/>
            <p:cNvGrpSpPr/>
            <p:nvPr/>
          </p:nvGrpSpPr>
          <p:grpSpPr>
            <a:xfrm>
              <a:off x="6717822" y="2044111"/>
              <a:ext cx="2009863" cy="691194"/>
              <a:chOff x="895026" y="1815034"/>
              <a:chExt cx="2009863" cy="691194"/>
            </a:xfrm>
          </p:grpSpPr>
          <p:sp>
            <p:nvSpPr>
              <p:cNvPr id="369" name="TextBox 368"/>
              <p:cNvSpPr txBox="1"/>
              <p:nvPr/>
            </p:nvSpPr>
            <p:spPr>
              <a:xfrm>
                <a:off x="895026" y="1815034"/>
                <a:ext cx="1468956" cy="207749"/>
              </a:xfrm>
              <a:prstGeom prst="rect">
                <a:avLst/>
              </a:prstGeom>
              <a:noFill/>
            </p:spPr>
            <p:txBody>
              <a:bodyPr wrap="square" rtlCol="0">
                <a:spAutoFit/>
              </a:bodyPr>
              <a:lstStyle/>
              <a:p>
                <a:pPr lvl="0" defTabSz="457200">
                  <a:defRPr/>
                </a:pPr>
                <a:r>
                  <a:rPr lang="es-CL" sz="1200" b="1" dirty="0">
                    <a:solidFill>
                      <a:prstClr val="black">
                        <a:lumMod val="50000"/>
                        <a:lumOff val="50000"/>
                      </a:prstClr>
                    </a:solidFill>
                  </a:rPr>
                  <a:t>Zonificación</a:t>
                </a:r>
                <a:endParaRPr kumimoji="0" lang="en-US" sz="1200" b="1"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sp>
            <p:nvSpPr>
              <p:cNvPr id="370" name="Rectangle 369"/>
              <p:cNvSpPr/>
              <p:nvPr/>
            </p:nvSpPr>
            <p:spPr>
              <a:xfrm>
                <a:off x="897758" y="1972428"/>
                <a:ext cx="2007131" cy="533800"/>
              </a:xfrm>
              <a:prstGeom prst="rect">
                <a:avLst/>
              </a:prstGeom>
            </p:spPr>
            <p:txBody>
              <a:bodyPr wrap="square">
                <a:spAutoFit/>
              </a:bodyPr>
              <a:lstStyle/>
              <a:p>
                <a:pPr lvl="0" defTabSz="457200">
                  <a:lnSpc>
                    <a:spcPct val="150000"/>
                  </a:lnSpc>
                  <a:defRPr/>
                </a:pPr>
                <a:r>
                  <a:rPr lang="id-ID" sz="933" dirty="0">
                    <a:solidFill>
                      <a:prstClr val="black">
                        <a:lumMod val="50000"/>
                        <a:lumOff val="50000"/>
                      </a:prstClr>
                    </a:solidFill>
                  </a:rPr>
                  <a:t>Zonas </a:t>
                </a:r>
                <a:r>
                  <a:rPr lang="es-CL" sz="933" dirty="0">
                    <a:solidFill>
                      <a:prstClr val="black">
                        <a:lumMod val="50000"/>
                        <a:lumOff val="50000"/>
                      </a:prstClr>
                    </a:solidFill>
                  </a:rPr>
                  <a:t>potenciales y sus normas </a:t>
                </a:r>
                <a:r>
                  <a:rPr lang="id-ID" sz="933" dirty="0">
                    <a:solidFill>
                      <a:prstClr val="black">
                        <a:lumMod val="50000"/>
                        <a:lumOff val="50000"/>
                      </a:prstClr>
                    </a:solidFill>
                  </a:rPr>
                  <a:t>relativas a usos</a:t>
                </a:r>
                <a:r>
                  <a:rPr lang="es-CL" sz="933" dirty="0">
                    <a:solidFill>
                      <a:prstClr val="black">
                        <a:lumMod val="50000"/>
                        <a:lumOff val="50000"/>
                      </a:prstClr>
                    </a:solidFill>
                  </a:rPr>
                  <a:t>, ocupación, subdivisión y</a:t>
                </a:r>
              </a:p>
              <a:p>
                <a:pPr lvl="0" defTabSz="457200">
                  <a:lnSpc>
                    <a:spcPct val="150000"/>
                  </a:lnSpc>
                  <a:defRPr/>
                </a:pPr>
                <a:r>
                  <a:rPr lang="es-CL" sz="933" dirty="0">
                    <a:solidFill>
                      <a:prstClr val="black">
                        <a:lumMod val="50000"/>
                        <a:lumOff val="50000"/>
                      </a:prstClr>
                    </a:solidFill>
                  </a:rPr>
                  <a:t>Edificación</a:t>
                </a:r>
                <a:endParaRPr kumimoji="0" lang="id-ID"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grpSp>
      </p:grpSp>
      <p:grpSp>
        <p:nvGrpSpPr>
          <p:cNvPr id="371" name="Group 370"/>
          <p:cNvGrpSpPr/>
          <p:nvPr/>
        </p:nvGrpSpPr>
        <p:grpSpPr>
          <a:xfrm>
            <a:off x="8903789" y="2686125"/>
            <a:ext cx="2686555" cy="706213"/>
            <a:chOff x="6470714" y="2785162"/>
            <a:chExt cx="2014916" cy="529660"/>
          </a:xfrm>
        </p:grpSpPr>
        <p:sp>
          <p:nvSpPr>
            <p:cNvPr id="372" name="Freeform 5"/>
            <p:cNvSpPr>
              <a:spLocks noEditPoints="1"/>
            </p:cNvSpPr>
            <p:nvPr/>
          </p:nvSpPr>
          <p:spPr bwMode="auto">
            <a:xfrm>
              <a:off x="6470714" y="2846537"/>
              <a:ext cx="178533" cy="178533"/>
            </a:xfrm>
            <a:custGeom>
              <a:avLst/>
              <a:gdLst>
                <a:gd name="T0" fmla="*/ 163 w 327"/>
                <a:gd name="T1" fmla="*/ 0 h 327"/>
                <a:gd name="T2" fmla="*/ 0 w 327"/>
                <a:gd name="T3" fmla="*/ 164 h 327"/>
                <a:gd name="T4" fmla="*/ 163 w 327"/>
                <a:gd name="T5" fmla="*/ 327 h 327"/>
                <a:gd name="T6" fmla="*/ 327 w 327"/>
                <a:gd name="T7" fmla="*/ 164 h 327"/>
                <a:gd name="T8" fmla="*/ 163 w 327"/>
                <a:gd name="T9" fmla="*/ 0 h 327"/>
                <a:gd name="T10" fmla="*/ 149 w 327"/>
                <a:gd name="T11" fmla="*/ 214 h 327"/>
                <a:gd name="T12" fmla="*/ 102 w 327"/>
                <a:gd name="T13" fmla="*/ 167 h 327"/>
                <a:gd name="T14" fmla="*/ 119 w 327"/>
                <a:gd name="T15" fmla="*/ 150 h 327"/>
                <a:gd name="T16" fmla="*/ 147 w 327"/>
                <a:gd name="T17" fmla="*/ 176 h 327"/>
                <a:gd name="T18" fmla="*/ 205 w 327"/>
                <a:gd name="T19" fmla="*/ 113 h 327"/>
                <a:gd name="T20" fmla="*/ 225 w 327"/>
                <a:gd name="T21" fmla="*/ 130 h 327"/>
                <a:gd name="T22" fmla="*/ 149 w 327"/>
                <a:gd name="T23" fmla="*/ 21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163" y="0"/>
                  </a:moveTo>
                  <a:cubicBezTo>
                    <a:pt x="73" y="0"/>
                    <a:pt x="0" y="73"/>
                    <a:pt x="0" y="164"/>
                  </a:cubicBezTo>
                  <a:cubicBezTo>
                    <a:pt x="0" y="254"/>
                    <a:pt x="73" y="327"/>
                    <a:pt x="163" y="327"/>
                  </a:cubicBezTo>
                  <a:cubicBezTo>
                    <a:pt x="254" y="327"/>
                    <a:pt x="327" y="254"/>
                    <a:pt x="327" y="164"/>
                  </a:cubicBezTo>
                  <a:cubicBezTo>
                    <a:pt x="327" y="73"/>
                    <a:pt x="254" y="0"/>
                    <a:pt x="163" y="0"/>
                  </a:cubicBezTo>
                  <a:close/>
                  <a:moveTo>
                    <a:pt x="149" y="214"/>
                  </a:moveTo>
                  <a:cubicBezTo>
                    <a:pt x="102" y="167"/>
                    <a:pt x="102" y="167"/>
                    <a:pt x="102" y="167"/>
                  </a:cubicBezTo>
                  <a:cubicBezTo>
                    <a:pt x="119" y="150"/>
                    <a:pt x="119" y="150"/>
                    <a:pt x="119" y="150"/>
                  </a:cubicBezTo>
                  <a:cubicBezTo>
                    <a:pt x="147" y="176"/>
                    <a:pt x="147" y="176"/>
                    <a:pt x="147" y="176"/>
                  </a:cubicBezTo>
                  <a:cubicBezTo>
                    <a:pt x="205" y="113"/>
                    <a:pt x="205" y="113"/>
                    <a:pt x="205" y="113"/>
                  </a:cubicBezTo>
                  <a:cubicBezTo>
                    <a:pt x="225" y="130"/>
                    <a:pt x="225" y="130"/>
                    <a:pt x="225" y="130"/>
                  </a:cubicBezTo>
                  <a:lnTo>
                    <a:pt x="149" y="214"/>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D" sz="2400" b="0" i="0" u="none" strike="noStrike" kern="1200" cap="none" spc="0" normalizeH="0" baseline="0" noProof="0">
                <a:ln>
                  <a:noFill/>
                </a:ln>
                <a:solidFill>
                  <a:prstClr val="black"/>
                </a:solidFill>
                <a:effectLst/>
                <a:uLnTx/>
                <a:uFillTx/>
                <a:latin typeface="Open Sans"/>
                <a:ea typeface="+mn-ea"/>
                <a:cs typeface="+mn-cs"/>
              </a:endParaRPr>
            </a:p>
          </p:txBody>
        </p:sp>
        <p:grpSp>
          <p:nvGrpSpPr>
            <p:cNvPr id="373" name="Group 372"/>
            <p:cNvGrpSpPr/>
            <p:nvPr/>
          </p:nvGrpSpPr>
          <p:grpSpPr>
            <a:xfrm>
              <a:off x="6717822" y="2785162"/>
              <a:ext cx="1767808" cy="529660"/>
              <a:chOff x="895026" y="2325490"/>
              <a:chExt cx="1767808" cy="529660"/>
            </a:xfrm>
          </p:grpSpPr>
          <p:sp>
            <p:nvSpPr>
              <p:cNvPr id="374" name="TextBox 373"/>
              <p:cNvSpPr txBox="1"/>
              <p:nvPr/>
            </p:nvSpPr>
            <p:spPr>
              <a:xfrm>
                <a:off x="895026" y="2325490"/>
                <a:ext cx="1095492" cy="207749"/>
              </a:xfrm>
              <a:prstGeom prst="rect">
                <a:avLst/>
              </a:prstGeom>
              <a:noFill/>
            </p:spPr>
            <p:txBody>
              <a:bodyPr wrap="none" rtlCol="0">
                <a:spAutoFit/>
              </a:bodyPr>
              <a:lstStyle/>
              <a:p>
                <a:pPr lvl="0" defTabSz="457200">
                  <a:defRPr/>
                </a:pPr>
                <a:r>
                  <a:rPr lang="en-ID" sz="1200" b="1" dirty="0">
                    <a:solidFill>
                      <a:prstClr val="black">
                        <a:lumMod val="50000"/>
                        <a:lumOff val="50000"/>
                      </a:prstClr>
                    </a:solidFill>
                  </a:rPr>
                  <a:t> </a:t>
                </a:r>
                <a:r>
                  <a:rPr lang="es-CL" sz="1200" b="1" dirty="0">
                    <a:solidFill>
                      <a:prstClr val="black">
                        <a:lumMod val="50000"/>
                        <a:lumOff val="50000"/>
                      </a:prstClr>
                    </a:solidFill>
                  </a:rPr>
                  <a:t>Uso del Subsuelo</a:t>
                </a:r>
                <a:endParaRPr kumimoji="0" lang="es-CL" sz="1200" b="1" i="0" u="none" strike="noStrike" kern="1200" cap="none" spc="0" normalizeH="0" baseline="0" dirty="0">
                  <a:ln>
                    <a:noFill/>
                  </a:ln>
                  <a:solidFill>
                    <a:prstClr val="black">
                      <a:lumMod val="50000"/>
                      <a:lumOff val="50000"/>
                    </a:prstClr>
                  </a:solidFill>
                  <a:effectLst/>
                  <a:uLnTx/>
                  <a:uFillTx/>
                  <a:latin typeface="Open Sans"/>
                  <a:ea typeface="+mn-ea"/>
                  <a:cs typeface="+mn-cs"/>
                </a:endParaRPr>
              </a:p>
            </p:txBody>
          </p:sp>
          <p:sp>
            <p:nvSpPr>
              <p:cNvPr id="375" name="Rectangle 374"/>
              <p:cNvSpPr/>
              <p:nvPr/>
            </p:nvSpPr>
            <p:spPr>
              <a:xfrm>
                <a:off x="897757" y="2482884"/>
                <a:ext cx="1765077" cy="372266"/>
              </a:xfrm>
              <a:prstGeom prst="rect">
                <a:avLst/>
              </a:prstGeom>
            </p:spPr>
            <p:txBody>
              <a:bodyPr wrap="square">
                <a:spAutoFit/>
              </a:bodyPr>
              <a:lstStyle/>
              <a:p>
                <a:pPr lvl="0" defTabSz="457200">
                  <a:lnSpc>
                    <a:spcPct val="150000"/>
                  </a:lnSpc>
                  <a:defRPr/>
                </a:pPr>
                <a:r>
                  <a:rPr lang="es-CL" sz="933" dirty="0">
                    <a:solidFill>
                      <a:prstClr val="black">
                        <a:lumMod val="50000"/>
                        <a:lumOff val="50000"/>
                      </a:prstClr>
                    </a:solidFill>
                  </a:rPr>
                  <a:t> Edificación en pisos subterráneos de bienes nacionales de uso público.</a:t>
                </a:r>
                <a:endParaRPr kumimoji="0" lang="id-ID"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grpSp>
      </p:grpSp>
      <p:grpSp>
        <p:nvGrpSpPr>
          <p:cNvPr id="376" name="Group 375"/>
          <p:cNvGrpSpPr/>
          <p:nvPr/>
        </p:nvGrpSpPr>
        <p:grpSpPr>
          <a:xfrm>
            <a:off x="8903790" y="3910218"/>
            <a:ext cx="3009295" cy="490832"/>
            <a:chOff x="6470714" y="3597893"/>
            <a:chExt cx="2256971" cy="368124"/>
          </a:xfrm>
        </p:grpSpPr>
        <p:sp>
          <p:nvSpPr>
            <p:cNvPr id="377" name="Freeform 5"/>
            <p:cNvSpPr>
              <a:spLocks noEditPoints="1"/>
            </p:cNvSpPr>
            <p:nvPr/>
          </p:nvSpPr>
          <p:spPr bwMode="auto">
            <a:xfrm>
              <a:off x="6470714" y="3659268"/>
              <a:ext cx="178533" cy="178533"/>
            </a:xfrm>
            <a:custGeom>
              <a:avLst/>
              <a:gdLst>
                <a:gd name="T0" fmla="*/ 163 w 327"/>
                <a:gd name="T1" fmla="*/ 0 h 327"/>
                <a:gd name="T2" fmla="*/ 0 w 327"/>
                <a:gd name="T3" fmla="*/ 164 h 327"/>
                <a:gd name="T4" fmla="*/ 163 w 327"/>
                <a:gd name="T5" fmla="*/ 327 h 327"/>
                <a:gd name="T6" fmla="*/ 327 w 327"/>
                <a:gd name="T7" fmla="*/ 164 h 327"/>
                <a:gd name="T8" fmla="*/ 163 w 327"/>
                <a:gd name="T9" fmla="*/ 0 h 327"/>
                <a:gd name="T10" fmla="*/ 149 w 327"/>
                <a:gd name="T11" fmla="*/ 214 h 327"/>
                <a:gd name="T12" fmla="*/ 102 w 327"/>
                <a:gd name="T13" fmla="*/ 167 h 327"/>
                <a:gd name="T14" fmla="*/ 119 w 327"/>
                <a:gd name="T15" fmla="*/ 150 h 327"/>
                <a:gd name="T16" fmla="*/ 147 w 327"/>
                <a:gd name="T17" fmla="*/ 176 h 327"/>
                <a:gd name="T18" fmla="*/ 205 w 327"/>
                <a:gd name="T19" fmla="*/ 113 h 327"/>
                <a:gd name="T20" fmla="*/ 225 w 327"/>
                <a:gd name="T21" fmla="*/ 130 h 327"/>
                <a:gd name="T22" fmla="*/ 149 w 327"/>
                <a:gd name="T23" fmla="*/ 21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163" y="0"/>
                  </a:moveTo>
                  <a:cubicBezTo>
                    <a:pt x="73" y="0"/>
                    <a:pt x="0" y="73"/>
                    <a:pt x="0" y="164"/>
                  </a:cubicBezTo>
                  <a:cubicBezTo>
                    <a:pt x="0" y="254"/>
                    <a:pt x="73" y="327"/>
                    <a:pt x="163" y="327"/>
                  </a:cubicBezTo>
                  <a:cubicBezTo>
                    <a:pt x="254" y="327"/>
                    <a:pt x="327" y="254"/>
                    <a:pt x="327" y="164"/>
                  </a:cubicBezTo>
                  <a:cubicBezTo>
                    <a:pt x="327" y="73"/>
                    <a:pt x="254" y="0"/>
                    <a:pt x="163" y="0"/>
                  </a:cubicBezTo>
                  <a:close/>
                  <a:moveTo>
                    <a:pt x="149" y="214"/>
                  </a:moveTo>
                  <a:cubicBezTo>
                    <a:pt x="102" y="167"/>
                    <a:pt x="102" y="167"/>
                    <a:pt x="102" y="167"/>
                  </a:cubicBezTo>
                  <a:cubicBezTo>
                    <a:pt x="119" y="150"/>
                    <a:pt x="119" y="150"/>
                    <a:pt x="119" y="150"/>
                  </a:cubicBezTo>
                  <a:cubicBezTo>
                    <a:pt x="147" y="176"/>
                    <a:pt x="147" y="176"/>
                    <a:pt x="147" y="176"/>
                  </a:cubicBezTo>
                  <a:cubicBezTo>
                    <a:pt x="205" y="113"/>
                    <a:pt x="205" y="113"/>
                    <a:pt x="205" y="113"/>
                  </a:cubicBezTo>
                  <a:cubicBezTo>
                    <a:pt x="225" y="130"/>
                    <a:pt x="225" y="130"/>
                    <a:pt x="225" y="130"/>
                  </a:cubicBezTo>
                  <a:lnTo>
                    <a:pt x="149" y="214"/>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D" sz="24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378" name="Group 377"/>
            <p:cNvGrpSpPr/>
            <p:nvPr/>
          </p:nvGrpSpPr>
          <p:grpSpPr>
            <a:xfrm>
              <a:off x="6717822" y="3597893"/>
              <a:ext cx="2009863" cy="368124"/>
              <a:chOff x="895026" y="2823356"/>
              <a:chExt cx="2009863" cy="368124"/>
            </a:xfrm>
          </p:grpSpPr>
          <p:sp>
            <p:nvSpPr>
              <p:cNvPr id="379" name="TextBox 378"/>
              <p:cNvSpPr txBox="1"/>
              <p:nvPr/>
            </p:nvSpPr>
            <p:spPr>
              <a:xfrm>
                <a:off x="895026" y="2823356"/>
                <a:ext cx="579727" cy="207749"/>
              </a:xfrm>
              <a:prstGeom prst="rect">
                <a:avLst/>
              </a:prstGeom>
              <a:noFill/>
            </p:spPr>
            <p:txBody>
              <a:bodyPr wrap="none" rtlCol="0">
                <a:spAutoFit/>
              </a:bodyPr>
              <a:lstStyle/>
              <a:p>
                <a:pPr lvl="0" defTabSz="457200">
                  <a:defRPr/>
                </a:pPr>
                <a:r>
                  <a:rPr lang="es-CL" sz="1200" b="1" dirty="0">
                    <a:solidFill>
                      <a:prstClr val="black">
                        <a:lumMod val="50000"/>
                        <a:lumOff val="50000"/>
                      </a:prstClr>
                    </a:solidFill>
                  </a:rPr>
                  <a:t>Vialidad</a:t>
                </a:r>
                <a:endParaRPr kumimoji="0" lang="es-CL" sz="1200" b="1" i="0" u="none" strike="noStrike" kern="1200" cap="none" spc="0" normalizeH="0" baseline="0" dirty="0">
                  <a:ln>
                    <a:noFill/>
                  </a:ln>
                  <a:solidFill>
                    <a:prstClr val="black">
                      <a:lumMod val="50000"/>
                      <a:lumOff val="50000"/>
                    </a:prstClr>
                  </a:solidFill>
                  <a:effectLst/>
                  <a:uLnTx/>
                  <a:uFillTx/>
                  <a:latin typeface="Open Sans"/>
                  <a:ea typeface="+mn-ea"/>
                  <a:cs typeface="+mn-cs"/>
                </a:endParaRPr>
              </a:p>
            </p:txBody>
          </p:sp>
          <p:sp>
            <p:nvSpPr>
              <p:cNvPr id="380" name="Rectangle 379"/>
              <p:cNvSpPr/>
              <p:nvPr/>
            </p:nvSpPr>
            <p:spPr>
              <a:xfrm>
                <a:off x="897758" y="2980750"/>
                <a:ext cx="2007131" cy="210730"/>
              </a:xfrm>
              <a:prstGeom prst="rect">
                <a:avLst/>
              </a:prstGeom>
            </p:spPr>
            <p:txBody>
              <a:bodyPr wrap="square">
                <a:spAutoFit/>
              </a:bodyPr>
              <a:lstStyle/>
              <a:p>
                <a:pPr lvl="0" defTabSz="457200">
                  <a:lnSpc>
                    <a:spcPct val="150000"/>
                  </a:lnSpc>
                  <a:defRPr/>
                </a:pPr>
                <a:r>
                  <a:rPr lang="es-CL" sz="933" dirty="0">
                    <a:solidFill>
                      <a:prstClr val="black">
                        <a:lumMod val="50000"/>
                        <a:lumOff val="50000"/>
                      </a:prstClr>
                    </a:solidFill>
                  </a:rPr>
                  <a:t> La Red Vial Estructurante y sus características.</a:t>
                </a:r>
                <a:endParaRPr kumimoji="0" lang="id-ID"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grpSp>
      </p:grpSp>
      <p:grpSp>
        <p:nvGrpSpPr>
          <p:cNvPr id="381" name="Group 380"/>
          <p:cNvGrpSpPr/>
          <p:nvPr/>
        </p:nvGrpSpPr>
        <p:grpSpPr>
          <a:xfrm>
            <a:off x="369864" y="1572955"/>
            <a:ext cx="2968680" cy="706213"/>
            <a:chOff x="378745" y="2044111"/>
            <a:chExt cx="2226510" cy="529660"/>
          </a:xfrm>
        </p:grpSpPr>
        <p:sp>
          <p:nvSpPr>
            <p:cNvPr id="382" name="Freeform 5"/>
            <p:cNvSpPr>
              <a:spLocks noEditPoints="1"/>
            </p:cNvSpPr>
            <p:nvPr/>
          </p:nvSpPr>
          <p:spPr bwMode="auto">
            <a:xfrm>
              <a:off x="2426722" y="2105486"/>
              <a:ext cx="178533" cy="178533"/>
            </a:xfrm>
            <a:custGeom>
              <a:avLst/>
              <a:gdLst>
                <a:gd name="T0" fmla="*/ 163 w 327"/>
                <a:gd name="T1" fmla="*/ 0 h 327"/>
                <a:gd name="T2" fmla="*/ 0 w 327"/>
                <a:gd name="T3" fmla="*/ 164 h 327"/>
                <a:gd name="T4" fmla="*/ 163 w 327"/>
                <a:gd name="T5" fmla="*/ 327 h 327"/>
                <a:gd name="T6" fmla="*/ 327 w 327"/>
                <a:gd name="T7" fmla="*/ 164 h 327"/>
                <a:gd name="T8" fmla="*/ 163 w 327"/>
                <a:gd name="T9" fmla="*/ 0 h 327"/>
                <a:gd name="T10" fmla="*/ 149 w 327"/>
                <a:gd name="T11" fmla="*/ 214 h 327"/>
                <a:gd name="T12" fmla="*/ 102 w 327"/>
                <a:gd name="T13" fmla="*/ 167 h 327"/>
                <a:gd name="T14" fmla="*/ 119 w 327"/>
                <a:gd name="T15" fmla="*/ 150 h 327"/>
                <a:gd name="T16" fmla="*/ 147 w 327"/>
                <a:gd name="T17" fmla="*/ 176 h 327"/>
                <a:gd name="T18" fmla="*/ 205 w 327"/>
                <a:gd name="T19" fmla="*/ 113 h 327"/>
                <a:gd name="T20" fmla="*/ 225 w 327"/>
                <a:gd name="T21" fmla="*/ 130 h 327"/>
                <a:gd name="T22" fmla="*/ 149 w 327"/>
                <a:gd name="T23" fmla="*/ 21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163" y="0"/>
                  </a:moveTo>
                  <a:cubicBezTo>
                    <a:pt x="73" y="0"/>
                    <a:pt x="0" y="73"/>
                    <a:pt x="0" y="164"/>
                  </a:cubicBezTo>
                  <a:cubicBezTo>
                    <a:pt x="0" y="254"/>
                    <a:pt x="73" y="327"/>
                    <a:pt x="163" y="327"/>
                  </a:cubicBezTo>
                  <a:cubicBezTo>
                    <a:pt x="254" y="327"/>
                    <a:pt x="327" y="254"/>
                    <a:pt x="327" y="164"/>
                  </a:cubicBezTo>
                  <a:cubicBezTo>
                    <a:pt x="327" y="73"/>
                    <a:pt x="254" y="0"/>
                    <a:pt x="163" y="0"/>
                  </a:cubicBezTo>
                  <a:close/>
                  <a:moveTo>
                    <a:pt x="149" y="214"/>
                  </a:moveTo>
                  <a:cubicBezTo>
                    <a:pt x="102" y="167"/>
                    <a:pt x="102" y="167"/>
                    <a:pt x="102" y="167"/>
                  </a:cubicBezTo>
                  <a:cubicBezTo>
                    <a:pt x="119" y="150"/>
                    <a:pt x="119" y="150"/>
                    <a:pt x="119" y="150"/>
                  </a:cubicBezTo>
                  <a:cubicBezTo>
                    <a:pt x="147" y="176"/>
                    <a:pt x="147" y="176"/>
                    <a:pt x="147" y="176"/>
                  </a:cubicBezTo>
                  <a:cubicBezTo>
                    <a:pt x="205" y="113"/>
                    <a:pt x="205" y="113"/>
                    <a:pt x="205" y="113"/>
                  </a:cubicBezTo>
                  <a:cubicBezTo>
                    <a:pt x="225" y="130"/>
                    <a:pt x="225" y="130"/>
                    <a:pt x="225" y="130"/>
                  </a:cubicBezTo>
                  <a:lnTo>
                    <a:pt x="149" y="214"/>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D" sz="2400" b="0" i="0" u="none" strike="noStrike" kern="1200" cap="none" spc="0" normalizeH="0" baseline="0" noProof="0">
                <a:ln>
                  <a:noFill/>
                </a:ln>
                <a:solidFill>
                  <a:prstClr val="black"/>
                </a:solidFill>
                <a:effectLst/>
                <a:uLnTx/>
                <a:uFillTx/>
                <a:latin typeface="Open Sans"/>
                <a:ea typeface="+mn-ea"/>
                <a:cs typeface="+mn-cs"/>
              </a:endParaRPr>
            </a:p>
          </p:txBody>
        </p:sp>
        <p:sp>
          <p:nvSpPr>
            <p:cNvPr id="383" name="TextBox 382"/>
            <p:cNvSpPr txBox="1"/>
            <p:nvPr/>
          </p:nvSpPr>
          <p:spPr>
            <a:xfrm>
              <a:off x="615825" y="2044111"/>
              <a:ext cx="1770052" cy="207749"/>
            </a:xfrm>
            <a:prstGeom prst="rect">
              <a:avLst/>
            </a:prstGeom>
            <a:noFill/>
          </p:spPr>
          <p:txBody>
            <a:bodyPr wrap="none" rtlCol="0">
              <a:spAutoFit/>
            </a:bodyPr>
            <a:lstStyle/>
            <a:p>
              <a:pPr lvl="0" algn="r" defTabSz="457200">
                <a:defRPr/>
              </a:pPr>
              <a:r>
                <a:rPr lang="es-CL" sz="1200" b="1" dirty="0">
                  <a:solidFill>
                    <a:prstClr val="black">
                      <a:lumMod val="50000"/>
                      <a:lumOff val="50000"/>
                    </a:prstClr>
                  </a:solidFill>
                </a:rPr>
                <a:t>Descripción del Límite Urbano</a:t>
              </a:r>
              <a:endParaRPr kumimoji="0" lang="es-CL" sz="1200" b="1" i="0" u="none" strike="noStrike" kern="1200" cap="none" spc="0" normalizeH="0" baseline="0" dirty="0">
                <a:ln>
                  <a:noFill/>
                </a:ln>
                <a:solidFill>
                  <a:prstClr val="black">
                    <a:lumMod val="50000"/>
                    <a:lumOff val="50000"/>
                  </a:prstClr>
                </a:solidFill>
                <a:effectLst/>
                <a:uLnTx/>
                <a:uFillTx/>
                <a:latin typeface="Open Sans"/>
                <a:ea typeface="+mn-ea"/>
                <a:cs typeface="+mn-cs"/>
              </a:endParaRPr>
            </a:p>
          </p:txBody>
        </p:sp>
        <p:sp>
          <p:nvSpPr>
            <p:cNvPr id="384" name="Rectangle 383"/>
            <p:cNvSpPr/>
            <p:nvPr/>
          </p:nvSpPr>
          <p:spPr>
            <a:xfrm>
              <a:off x="378745" y="2201505"/>
              <a:ext cx="2007131" cy="372266"/>
            </a:xfrm>
            <a:prstGeom prst="rect">
              <a:avLst/>
            </a:prstGeom>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s-CL"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rPr>
                <a:t>Puntos, polígonos y tramos que limitan la comuna</a:t>
              </a:r>
              <a:endParaRPr kumimoji="0" lang="id-ID"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grpSp>
      <p:grpSp>
        <p:nvGrpSpPr>
          <p:cNvPr id="385" name="Group 384"/>
          <p:cNvGrpSpPr/>
          <p:nvPr/>
        </p:nvGrpSpPr>
        <p:grpSpPr>
          <a:xfrm>
            <a:off x="369863" y="2724225"/>
            <a:ext cx="2968681" cy="916146"/>
            <a:chOff x="378744" y="2785162"/>
            <a:chExt cx="2226511" cy="687110"/>
          </a:xfrm>
        </p:grpSpPr>
        <p:sp>
          <p:nvSpPr>
            <p:cNvPr id="386" name="Freeform 5"/>
            <p:cNvSpPr>
              <a:spLocks noEditPoints="1"/>
            </p:cNvSpPr>
            <p:nvPr/>
          </p:nvSpPr>
          <p:spPr bwMode="auto">
            <a:xfrm>
              <a:off x="2426722" y="2846537"/>
              <a:ext cx="178533" cy="178533"/>
            </a:xfrm>
            <a:custGeom>
              <a:avLst/>
              <a:gdLst>
                <a:gd name="T0" fmla="*/ 163 w 327"/>
                <a:gd name="T1" fmla="*/ 0 h 327"/>
                <a:gd name="T2" fmla="*/ 0 w 327"/>
                <a:gd name="T3" fmla="*/ 164 h 327"/>
                <a:gd name="T4" fmla="*/ 163 w 327"/>
                <a:gd name="T5" fmla="*/ 327 h 327"/>
                <a:gd name="T6" fmla="*/ 327 w 327"/>
                <a:gd name="T7" fmla="*/ 164 h 327"/>
                <a:gd name="T8" fmla="*/ 163 w 327"/>
                <a:gd name="T9" fmla="*/ 0 h 327"/>
                <a:gd name="T10" fmla="*/ 149 w 327"/>
                <a:gd name="T11" fmla="*/ 214 h 327"/>
                <a:gd name="T12" fmla="*/ 102 w 327"/>
                <a:gd name="T13" fmla="*/ 167 h 327"/>
                <a:gd name="T14" fmla="*/ 119 w 327"/>
                <a:gd name="T15" fmla="*/ 150 h 327"/>
                <a:gd name="T16" fmla="*/ 147 w 327"/>
                <a:gd name="T17" fmla="*/ 176 h 327"/>
                <a:gd name="T18" fmla="*/ 205 w 327"/>
                <a:gd name="T19" fmla="*/ 113 h 327"/>
                <a:gd name="T20" fmla="*/ 225 w 327"/>
                <a:gd name="T21" fmla="*/ 130 h 327"/>
                <a:gd name="T22" fmla="*/ 149 w 327"/>
                <a:gd name="T23" fmla="*/ 21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163" y="0"/>
                  </a:moveTo>
                  <a:cubicBezTo>
                    <a:pt x="73" y="0"/>
                    <a:pt x="0" y="73"/>
                    <a:pt x="0" y="164"/>
                  </a:cubicBezTo>
                  <a:cubicBezTo>
                    <a:pt x="0" y="254"/>
                    <a:pt x="73" y="327"/>
                    <a:pt x="163" y="327"/>
                  </a:cubicBezTo>
                  <a:cubicBezTo>
                    <a:pt x="254" y="327"/>
                    <a:pt x="327" y="254"/>
                    <a:pt x="327" y="164"/>
                  </a:cubicBezTo>
                  <a:cubicBezTo>
                    <a:pt x="327" y="73"/>
                    <a:pt x="254" y="0"/>
                    <a:pt x="163" y="0"/>
                  </a:cubicBezTo>
                  <a:close/>
                  <a:moveTo>
                    <a:pt x="149" y="214"/>
                  </a:moveTo>
                  <a:cubicBezTo>
                    <a:pt x="102" y="167"/>
                    <a:pt x="102" y="167"/>
                    <a:pt x="102" y="167"/>
                  </a:cubicBezTo>
                  <a:cubicBezTo>
                    <a:pt x="119" y="150"/>
                    <a:pt x="119" y="150"/>
                    <a:pt x="119" y="150"/>
                  </a:cubicBezTo>
                  <a:cubicBezTo>
                    <a:pt x="147" y="176"/>
                    <a:pt x="147" y="176"/>
                    <a:pt x="147" y="176"/>
                  </a:cubicBezTo>
                  <a:cubicBezTo>
                    <a:pt x="205" y="113"/>
                    <a:pt x="205" y="113"/>
                    <a:pt x="205" y="113"/>
                  </a:cubicBezTo>
                  <a:cubicBezTo>
                    <a:pt x="225" y="130"/>
                    <a:pt x="225" y="130"/>
                    <a:pt x="225" y="130"/>
                  </a:cubicBezTo>
                  <a:lnTo>
                    <a:pt x="149" y="214"/>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D" sz="2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87" name="TextBox 386"/>
            <p:cNvSpPr txBox="1"/>
            <p:nvPr/>
          </p:nvSpPr>
          <p:spPr>
            <a:xfrm>
              <a:off x="378744" y="2785162"/>
              <a:ext cx="2007132" cy="346249"/>
            </a:xfrm>
            <a:prstGeom prst="rect">
              <a:avLst/>
            </a:prstGeom>
            <a:noFill/>
          </p:spPr>
          <p:txBody>
            <a:bodyPr wrap="square" rtlCol="0">
              <a:spAutoFit/>
            </a:bodyPr>
            <a:lstStyle/>
            <a:p>
              <a:pPr lvl="0" algn="r" defTabSz="457200">
                <a:defRPr/>
              </a:pPr>
              <a:r>
                <a:rPr lang="es-CL" sz="1200" b="1" dirty="0">
                  <a:solidFill>
                    <a:prstClr val="black">
                      <a:lumMod val="50000"/>
                      <a:lumOff val="50000"/>
                    </a:prstClr>
                  </a:solidFill>
                </a:rPr>
                <a:t>Normas Generales sobre Usos de Suelo</a:t>
              </a:r>
              <a:endParaRPr kumimoji="0" lang="en-US" sz="1200" b="1"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sp>
          <p:nvSpPr>
            <p:cNvPr id="388" name="Rectangle 387"/>
            <p:cNvSpPr/>
            <p:nvPr/>
          </p:nvSpPr>
          <p:spPr>
            <a:xfrm>
              <a:off x="641222" y="3100006"/>
              <a:ext cx="1765077" cy="372266"/>
            </a:xfrm>
            <a:prstGeom prst="rect">
              <a:avLst/>
            </a:prstGeom>
          </p:spPr>
          <p:txBody>
            <a:bodyPr wrap="square">
              <a:spAutoFit/>
            </a:bodyPr>
            <a:lstStyle/>
            <a:p>
              <a:pPr lvl="0" algn="r" defTabSz="457200">
                <a:lnSpc>
                  <a:spcPct val="150000"/>
                </a:lnSpc>
                <a:defRPr/>
              </a:pPr>
              <a:r>
                <a:rPr lang="es-CL" sz="933" dirty="0">
                  <a:solidFill>
                    <a:prstClr val="black">
                      <a:lumMod val="50000"/>
                      <a:lumOff val="50000"/>
                    </a:prstClr>
                  </a:solidFill>
                </a:rPr>
                <a:t> Fijación y aplicación de los usos de suelo</a:t>
              </a:r>
            </a:p>
            <a:p>
              <a:pPr lvl="0" algn="r" defTabSz="457200">
                <a:lnSpc>
                  <a:spcPct val="150000"/>
                </a:lnSpc>
                <a:defRPr/>
              </a:pPr>
              <a:r>
                <a:rPr lang="es-CL" sz="933" dirty="0">
                  <a:solidFill>
                    <a:prstClr val="black">
                      <a:lumMod val="50000"/>
                      <a:lumOff val="50000"/>
                    </a:prstClr>
                  </a:solidFill>
                </a:rPr>
                <a:t>contemplados en la Ordenanza Local</a:t>
              </a:r>
              <a:endParaRPr kumimoji="0" lang="id-ID"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grpSp>
      <p:grpSp>
        <p:nvGrpSpPr>
          <p:cNvPr id="389" name="Group 388"/>
          <p:cNvGrpSpPr/>
          <p:nvPr/>
        </p:nvGrpSpPr>
        <p:grpSpPr>
          <a:xfrm>
            <a:off x="278915" y="3967371"/>
            <a:ext cx="3059629" cy="1071950"/>
            <a:chOff x="310533" y="3597893"/>
            <a:chExt cx="2294722" cy="803962"/>
          </a:xfrm>
        </p:grpSpPr>
        <p:sp>
          <p:nvSpPr>
            <p:cNvPr id="390" name="Freeform 5"/>
            <p:cNvSpPr>
              <a:spLocks noEditPoints="1"/>
            </p:cNvSpPr>
            <p:nvPr/>
          </p:nvSpPr>
          <p:spPr bwMode="auto">
            <a:xfrm>
              <a:off x="2426722" y="3659268"/>
              <a:ext cx="178533" cy="178533"/>
            </a:xfrm>
            <a:custGeom>
              <a:avLst/>
              <a:gdLst>
                <a:gd name="T0" fmla="*/ 163 w 327"/>
                <a:gd name="T1" fmla="*/ 0 h 327"/>
                <a:gd name="T2" fmla="*/ 0 w 327"/>
                <a:gd name="T3" fmla="*/ 164 h 327"/>
                <a:gd name="T4" fmla="*/ 163 w 327"/>
                <a:gd name="T5" fmla="*/ 327 h 327"/>
                <a:gd name="T6" fmla="*/ 327 w 327"/>
                <a:gd name="T7" fmla="*/ 164 h 327"/>
                <a:gd name="T8" fmla="*/ 163 w 327"/>
                <a:gd name="T9" fmla="*/ 0 h 327"/>
                <a:gd name="T10" fmla="*/ 149 w 327"/>
                <a:gd name="T11" fmla="*/ 214 h 327"/>
                <a:gd name="T12" fmla="*/ 102 w 327"/>
                <a:gd name="T13" fmla="*/ 167 h 327"/>
                <a:gd name="T14" fmla="*/ 119 w 327"/>
                <a:gd name="T15" fmla="*/ 150 h 327"/>
                <a:gd name="T16" fmla="*/ 147 w 327"/>
                <a:gd name="T17" fmla="*/ 176 h 327"/>
                <a:gd name="T18" fmla="*/ 205 w 327"/>
                <a:gd name="T19" fmla="*/ 113 h 327"/>
                <a:gd name="T20" fmla="*/ 225 w 327"/>
                <a:gd name="T21" fmla="*/ 130 h 327"/>
                <a:gd name="T22" fmla="*/ 149 w 327"/>
                <a:gd name="T23" fmla="*/ 21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163" y="0"/>
                  </a:moveTo>
                  <a:cubicBezTo>
                    <a:pt x="73" y="0"/>
                    <a:pt x="0" y="73"/>
                    <a:pt x="0" y="164"/>
                  </a:cubicBezTo>
                  <a:cubicBezTo>
                    <a:pt x="0" y="254"/>
                    <a:pt x="73" y="327"/>
                    <a:pt x="163" y="327"/>
                  </a:cubicBezTo>
                  <a:cubicBezTo>
                    <a:pt x="254" y="327"/>
                    <a:pt x="327" y="254"/>
                    <a:pt x="327" y="164"/>
                  </a:cubicBezTo>
                  <a:cubicBezTo>
                    <a:pt x="327" y="73"/>
                    <a:pt x="254" y="0"/>
                    <a:pt x="163" y="0"/>
                  </a:cubicBezTo>
                  <a:close/>
                  <a:moveTo>
                    <a:pt x="149" y="214"/>
                  </a:moveTo>
                  <a:cubicBezTo>
                    <a:pt x="102" y="167"/>
                    <a:pt x="102" y="167"/>
                    <a:pt x="102" y="167"/>
                  </a:cubicBezTo>
                  <a:cubicBezTo>
                    <a:pt x="119" y="150"/>
                    <a:pt x="119" y="150"/>
                    <a:pt x="119" y="150"/>
                  </a:cubicBezTo>
                  <a:cubicBezTo>
                    <a:pt x="147" y="176"/>
                    <a:pt x="147" y="176"/>
                    <a:pt x="147" y="176"/>
                  </a:cubicBezTo>
                  <a:cubicBezTo>
                    <a:pt x="205" y="113"/>
                    <a:pt x="205" y="113"/>
                    <a:pt x="205" y="113"/>
                  </a:cubicBezTo>
                  <a:cubicBezTo>
                    <a:pt x="225" y="130"/>
                    <a:pt x="225" y="130"/>
                    <a:pt x="225" y="130"/>
                  </a:cubicBezTo>
                  <a:lnTo>
                    <a:pt x="149" y="21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D" sz="2400" b="0" i="0" u="none" strike="noStrike" kern="1200" cap="none" spc="0" normalizeH="0" baseline="0" noProof="0">
                <a:ln>
                  <a:noFill/>
                </a:ln>
                <a:solidFill>
                  <a:prstClr val="black"/>
                </a:solidFill>
                <a:effectLst/>
                <a:uLnTx/>
                <a:uFillTx/>
                <a:latin typeface="Open Sans"/>
                <a:ea typeface="+mn-ea"/>
                <a:cs typeface="+mn-cs"/>
              </a:endParaRPr>
            </a:p>
          </p:txBody>
        </p:sp>
        <p:sp>
          <p:nvSpPr>
            <p:cNvPr id="391" name="TextBox 390"/>
            <p:cNvSpPr txBox="1"/>
            <p:nvPr/>
          </p:nvSpPr>
          <p:spPr>
            <a:xfrm>
              <a:off x="310533" y="3597893"/>
              <a:ext cx="2075343" cy="515574"/>
            </a:xfrm>
            <a:prstGeom prst="rect">
              <a:avLst/>
            </a:prstGeom>
            <a:noFill/>
          </p:spPr>
          <p:txBody>
            <a:bodyPr wrap="square" rtlCol="0">
              <a:spAutoFit/>
            </a:bodyPr>
            <a:lstStyle/>
            <a:p>
              <a:pPr lvl="0" algn="r" defTabSz="457200">
                <a:defRPr/>
              </a:pPr>
              <a:r>
                <a:rPr lang="es-CL" sz="1467" b="1" dirty="0">
                  <a:solidFill>
                    <a:prstClr val="black">
                      <a:lumMod val="50000"/>
                      <a:lumOff val="50000"/>
                    </a:prstClr>
                  </a:solidFill>
                </a:rPr>
                <a:t> </a:t>
              </a:r>
              <a:r>
                <a:rPr lang="es-CL" sz="1200" b="1" dirty="0">
                  <a:solidFill>
                    <a:prstClr val="black">
                      <a:lumMod val="50000"/>
                      <a:lumOff val="50000"/>
                    </a:prstClr>
                  </a:solidFill>
                </a:rPr>
                <a:t>Normas Generales de Subdivisión, Ocupación de Suelo</a:t>
              </a:r>
            </a:p>
            <a:p>
              <a:pPr lvl="0" algn="r" defTabSz="457200">
                <a:defRPr/>
              </a:pPr>
              <a:r>
                <a:rPr lang="es-CL" sz="1200" b="1" dirty="0">
                  <a:solidFill>
                    <a:prstClr val="black">
                      <a:lumMod val="50000"/>
                      <a:lumOff val="50000"/>
                    </a:prstClr>
                  </a:solidFill>
                </a:rPr>
                <a:t>y Edificación</a:t>
              </a:r>
              <a:endParaRPr kumimoji="0" lang="en-US" sz="1200" b="1"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sp>
          <p:nvSpPr>
            <p:cNvPr id="392" name="Rectangle 391"/>
            <p:cNvSpPr/>
            <p:nvPr/>
          </p:nvSpPr>
          <p:spPr>
            <a:xfrm>
              <a:off x="422816" y="4029590"/>
              <a:ext cx="2007131" cy="372265"/>
            </a:xfrm>
            <a:prstGeom prst="rect">
              <a:avLst/>
            </a:prstGeom>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lang="es-CL" sz="933" dirty="0">
                  <a:solidFill>
                    <a:prstClr val="black">
                      <a:lumMod val="50000"/>
                      <a:lumOff val="50000"/>
                    </a:prstClr>
                  </a:solidFill>
                  <a:latin typeface="Open Sans"/>
                </a:rPr>
                <a:t>Todo lo relativo a Edificación y a las Condiciones de urbanización </a:t>
              </a:r>
              <a:endParaRPr kumimoji="0" lang="id-ID" sz="933" b="0" i="0" u="none" strike="noStrike" kern="1200" cap="none" spc="0" normalizeH="0" baseline="0" noProof="0" dirty="0">
                <a:ln>
                  <a:noFill/>
                </a:ln>
                <a:solidFill>
                  <a:prstClr val="black">
                    <a:lumMod val="50000"/>
                    <a:lumOff val="50000"/>
                  </a:prstClr>
                </a:solidFill>
                <a:effectLst/>
                <a:uLnTx/>
                <a:uFillTx/>
                <a:latin typeface="Open Sans"/>
                <a:ea typeface="+mn-ea"/>
                <a:cs typeface="+mn-cs"/>
              </a:endParaRPr>
            </a:p>
          </p:txBody>
        </p:sp>
      </p:grpSp>
      <p:pic>
        <p:nvPicPr>
          <p:cNvPr id="107" name="Picture 2">
            <a:hlinkClick r:id="rId3" action="ppaction://hlinksldjump"/>
            <a:extLst>
              <a:ext uri="{FF2B5EF4-FFF2-40B4-BE49-F238E27FC236}">
                <a16:creationId xmlns:a16="http://schemas.microsoft.com/office/drawing/2014/main" id="{40877D9E-7A0D-49E6-80AC-34A9AB7B5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7550" y="0"/>
            <a:ext cx="9525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a:extLst>
              <a:ext uri="{FF2B5EF4-FFF2-40B4-BE49-F238E27FC236}">
                <a16:creationId xmlns:a16="http://schemas.microsoft.com/office/drawing/2014/main" id="{0CF2343F-27BC-4FDA-BB9B-658F70341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588BCE2-34E4-42F4-8A46-30F638216CDB}"/>
              </a:ext>
            </a:extLst>
          </p:cNvPr>
          <p:cNvPicPr>
            <a:picLocks noChangeAspect="1"/>
          </p:cNvPicPr>
          <p:nvPr/>
        </p:nvPicPr>
        <p:blipFill>
          <a:blip r:embed="rId6"/>
          <a:stretch>
            <a:fillRect/>
          </a:stretch>
        </p:blipFill>
        <p:spPr>
          <a:xfrm>
            <a:off x="4298623" y="1037932"/>
            <a:ext cx="3645087" cy="5696243"/>
          </a:xfrm>
          <a:prstGeom prst="rect">
            <a:avLst/>
          </a:prstGeom>
        </p:spPr>
      </p:pic>
      <p:sp>
        <p:nvSpPr>
          <p:cNvPr id="10" name="Rectángulo 9">
            <a:extLst>
              <a:ext uri="{FF2B5EF4-FFF2-40B4-BE49-F238E27FC236}">
                <a16:creationId xmlns:a16="http://schemas.microsoft.com/office/drawing/2014/main" id="{C99455E4-3D9B-4B87-9844-6A1C40C6143F}"/>
              </a:ext>
            </a:extLst>
          </p:cNvPr>
          <p:cNvSpPr/>
          <p:nvPr/>
        </p:nvSpPr>
        <p:spPr>
          <a:xfrm>
            <a:off x="-28279" y="6329954"/>
            <a:ext cx="6096000" cy="461665"/>
          </a:xfrm>
          <a:prstGeom prst="rect">
            <a:avLst/>
          </a:prstGeom>
        </p:spPr>
        <p:txBody>
          <a:bodyPr>
            <a:spAutoFit/>
          </a:bodyPr>
          <a:lstStyle/>
          <a:p>
            <a:r>
              <a:rPr lang="es-CL" sz="1200" dirty="0">
                <a:hlinkClick r:id="rId7"/>
              </a:rPr>
              <a:t>http://observatoriourbano.minvu.cl/Ipt/Mapoteca/Digital/13111_PRC_LAGRANJA_A_DO_4039_12.pdf</a:t>
            </a:r>
            <a:endParaRPr lang="es-CL" sz="1200" dirty="0"/>
          </a:p>
        </p:txBody>
      </p:sp>
      <p:sp>
        <p:nvSpPr>
          <p:cNvPr id="49" name="CuadroTexto 48">
            <a:hlinkClick r:id="" action="ppaction://noaction"/>
            <a:extLst>
              <a:ext uri="{FF2B5EF4-FFF2-40B4-BE49-F238E27FC236}">
                <a16:creationId xmlns:a16="http://schemas.microsoft.com/office/drawing/2014/main" id="{73351A88-5C1D-4170-A620-4C9EE404EDDD}"/>
              </a:ext>
            </a:extLst>
          </p:cNvPr>
          <p:cNvSpPr txBox="1"/>
          <p:nvPr/>
        </p:nvSpPr>
        <p:spPr>
          <a:xfrm>
            <a:off x="10726574" y="6483619"/>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sp>
        <p:nvSpPr>
          <p:cNvPr id="51" name="TextBox 2">
            <a:extLst>
              <a:ext uri="{FF2B5EF4-FFF2-40B4-BE49-F238E27FC236}">
                <a16:creationId xmlns:a16="http://schemas.microsoft.com/office/drawing/2014/main" id="{72569374-D827-4FA8-B5B9-6B995617F5BF}"/>
              </a:ext>
            </a:extLst>
          </p:cNvPr>
          <p:cNvSpPr txBox="1"/>
          <p:nvPr/>
        </p:nvSpPr>
        <p:spPr>
          <a:xfrm>
            <a:off x="3791371" y="222026"/>
            <a:ext cx="4609467" cy="666786"/>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53" name="Rectángulo 52">
            <a:extLst>
              <a:ext uri="{FF2B5EF4-FFF2-40B4-BE49-F238E27FC236}">
                <a16:creationId xmlns:a16="http://schemas.microsoft.com/office/drawing/2014/main" id="{E940734C-F134-4D24-94B7-8CF7049E0745}"/>
              </a:ext>
            </a:extLst>
          </p:cNvPr>
          <p:cNvSpPr/>
          <p:nvPr/>
        </p:nvSpPr>
        <p:spPr>
          <a:xfrm>
            <a:off x="1325461" y="222026"/>
            <a:ext cx="2160794" cy="54443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ORDENAMIENTO TERRITORIAL</a:t>
            </a:r>
          </a:p>
        </p:txBody>
      </p:sp>
    </p:spTree>
    <p:extLst>
      <p:ext uri="{BB962C8B-B14F-4D97-AF65-F5344CB8AC3E}">
        <p14:creationId xmlns:p14="http://schemas.microsoft.com/office/powerpoint/2010/main" val="3880230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80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80000">
                                          <p:cBhvr additive="base">
                                            <p:cTn id="7" dur="750" fill="hold"/>
                                            <p:tgtEl>
                                              <p:spTgt spid="43"/>
                                            </p:tgtEl>
                                            <p:attrNameLst>
                                              <p:attrName>ppt_x</p:attrName>
                                            </p:attrNameLst>
                                          </p:cBhvr>
                                          <p:tavLst>
                                            <p:tav tm="0">
                                              <p:val>
                                                <p:strVal val="0-#ppt_w/2"/>
                                              </p:val>
                                            </p:tav>
                                            <p:tav tm="100000">
                                              <p:val>
                                                <p:strVal val="#ppt_x"/>
                                              </p:val>
                                            </p:tav>
                                          </p:tavLst>
                                        </p:anim>
                                        <p:anim calcmode="lin" valueType="num" p14:bounceEnd="80000">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3333">
                                      <p:stCondLst>
                                        <p:cond delay="1000"/>
                                      </p:stCondLst>
                                      <p:childTnLst>
                                        <p:set>
                                          <p:cBhvr>
                                            <p:cTn id="10" dur="1" fill="hold">
                                              <p:stCondLst>
                                                <p:cond delay="0"/>
                                              </p:stCondLst>
                                            </p:cTn>
                                            <p:tgtEl>
                                              <p:spTgt spid="381"/>
                                            </p:tgtEl>
                                            <p:attrNameLst>
                                              <p:attrName>style.visibility</p:attrName>
                                            </p:attrNameLst>
                                          </p:cBhvr>
                                          <p:to>
                                            <p:strVal val="visible"/>
                                          </p:to>
                                        </p:set>
                                        <p:anim calcmode="lin" valueType="num" p14:bounceEnd="53333">
                                          <p:cBhvr additive="base">
                                            <p:cTn id="11" dur="750" fill="hold"/>
                                            <p:tgtEl>
                                              <p:spTgt spid="381"/>
                                            </p:tgtEl>
                                            <p:attrNameLst>
                                              <p:attrName>ppt_x</p:attrName>
                                            </p:attrNameLst>
                                          </p:cBhvr>
                                          <p:tavLst>
                                            <p:tav tm="0">
                                              <p:val>
                                                <p:strVal val="0-#ppt_w/2"/>
                                              </p:val>
                                            </p:tav>
                                            <p:tav tm="100000">
                                              <p:val>
                                                <p:strVal val="#ppt_x"/>
                                              </p:val>
                                            </p:tav>
                                          </p:tavLst>
                                        </p:anim>
                                        <p:anim calcmode="lin" valueType="num" p14:bounceEnd="53333">
                                          <p:cBhvr additive="base">
                                            <p:cTn id="12" dur="750" fill="hold"/>
                                            <p:tgtEl>
                                              <p:spTgt spid="38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3333">
                                      <p:stCondLst>
                                        <p:cond delay="1000"/>
                                      </p:stCondLst>
                                      <p:childTnLst>
                                        <p:set>
                                          <p:cBhvr>
                                            <p:cTn id="14" dur="1" fill="hold">
                                              <p:stCondLst>
                                                <p:cond delay="0"/>
                                              </p:stCondLst>
                                            </p:cTn>
                                            <p:tgtEl>
                                              <p:spTgt spid="366"/>
                                            </p:tgtEl>
                                            <p:attrNameLst>
                                              <p:attrName>style.visibility</p:attrName>
                                            </p:attrNameLst>
                                          </p:cBhvr>
                                          <p:to>
                                            <p:strVal val="visible"/>
                                          </p:to>
                                        </p:set>
                                        <p:anim calcmode="lin" valueType="num" p14:bounceEnd="53333">
                                          <p:cBhvr additive="base">
                                            <p:cTn id="15" dur="750" fill="hold"/>
                                            <p:tgtEl>
                                              <p:spTgt spid="366"/>
                                            </p:tgtEl>
                                            <p:attrNameLst>
                                              <p:attrName>ppt_x</p:attrName>
                                            </p:attrNameLst>
                                          </p:cBhvr>
                                          <p:tavLst>
                                            <p:tav tm="0">
                                              <p:val>
                                                <p:strVal val="1+#ppt_w/2"/>
                                              </p:val>
                                            </p:tav>
                                            <p:tav tm="100000">
                                              <p:val>
                                                <p:strVal val="#ppt_x"/>
                                              </p:val>
                                            </p:tav>
                                          </p:tavLst>
                                        </p:anim>
                                        <p:anim calcmode="lin" valueType="num" p14:bounceEnd="53333">
                                          <p:cBhvr additive="base">
                                            <p:cTn id="16" dur="750" fill="hold"/>
                                            <p:tgtEl>
                                              <p:spTgt spid="36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3333">
                                      <p:stCondLst>
                                        <p:cond delay="1500"/>
                                      </p:stCondLst>
                                      <p:childTnLst>
                                        <p:set>
                                          <p:cBhvr>
                                            <p:cTn id="18" dur="1" fill="hold">
                                              <p:stCondLst>
                                                <p:cond delay="0"/>
                                              </p:stCondLst>
                                            </p:cTn>
                                            <p:tgtEl>
                                              <p:spTgt spid="385"/>
                                            </p:tgtEl>
                                            <p:attrNameLst>
                                              <p:attrName>style.visibility</p:attrName>
                                            </p:attrNameLst>
                                          </p:cBhvr>
                                          <p:to>
                                            <p:strVal val="visible"/>
                                          </p:to>
                                        </p:set>
                                        <p:anim calcmode="lin" valueType="num" p14:bounceEnd="53333">
                                          <p:cBhvr additive="base">
                                            <p:cTn id="19" dur="750" fill="hold"/>
                                            <p:tgtEl>
                                              <p:spTgt spid="385"/>
                                            </p:tgtEl>
                                            <p:attrNameLst>
                                              <p:attrName>ppt_x</p:attrName>
                                            </p:attrNameLst>
                                          </p:cBhvr>
                                          <p:tavLst>
                                            <p:tav tm="0">
                                              <p:val>
                                                <p:strVal val="0-#ppt_w/2"/>
                                              </p:val>
                                            </p:tav>
                                            <p:tav tm="100000">
                                              <p:val>
                                                <p:strVal val="#ppt_x"/>
                                              </p:val>
                                            </p:tav>
                                          </p:tavLst>
                                        </p:anim>
                                        <p:anim calcmode="lin" valueType="num" p14:bounceEnd="53333">
                                          <p:cBhvr additive="base">
                                            <p:cTn id="20" dur="750" fill="hold"/>
                                            <p:tgtEl>
                                              <p:spTgt spid="38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3333">
                                      <p:stCondLst>
                                        <p:cond delay="1500"/>
                                      </p:stCondLst>
                                      <p:childTnLst>
                                        <p:set>
                                          <p:cBhvr>
                                            <p:cTn id="22" dur="1" fill="hold">
                                              <p:stCondLst>
                                                <p:cond delay="0"/>
                                              </p:stCondLst>
                                            </p:cTn>
                                            <p:tgtEl>
                                              <p:spTgt spid="371"/>
                                            </p:tgtEl>
                                            <p:attrNameLst>
                                              <p:attrName>style.visibility</p:attrName>
                                            </p:attrNameLst>
                                          </p:cBhvr>
                                          <p:to>
                                            <p:strVal val="visible"/>
                                          </p:to>
                                        </p:set>
                                        <p:anim calcmode="lin" valueType="num" p14:bounceEnd="53333">
                                          <p:cBhvr additive="base">
                                            <p:cTn id="23" dur="750" fill="hold"/>
                                            <p:tgtEl>
                                              <p:spTgt spid="371"/>
                                            </p:tgtEl>
                                            <p:attrNameLst>
                                              <p:attrName>ppt_x</p:attrName>
                                            </p:attrNameLst>
                                          </p:cBhvr>
                                          <p:tavLst>
                                            <p:tav tm="0">
                                              <p:val>
                                                <p:strVal val="1+#ppt_w/2"/>
                                              </p:val>
                                            </p:tav>
                                            <p:tav tm="100000">
                                              <p:val>
                                                <p:strVal val="#ppt_x"/>
                                              </p:val>
                                            </p:tav>
                                          </p:tavLst>
                                        </p:anim>
                                        <p:anim calcmode="lin" valueType="num" p14:bounceEnd="53333">
                                          <p:cBhvr additive="base">
                                            <p:cTn id="24" dur="750" fill="hold"/>
                                            <p:tgtEl>
                                              <p:spTgt spid="37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53333">
                                      <p:stCondLst>
                                        <p:cond delay="2000"/>
                                      </p:stCondLst>
                                      <p:childTnLst>
                                        <p:set>
                                          <p:cBhvr>
                                            <p:cTn id="26" dur="1" fill="hold">
                                              <p:stCondLst>
                                                <p:cond delay="0"/>
                                              </p:stCondLst>
                                            </p:cTn>
                                            <p:tgtEl>
                                              <p:spTgt spid="389"/>
                                            </p:tgtEl>
                                            <p:attrNameLst>
                                              <p:attrName>style.visibility</p:attrName>
                                            </p:attrNameLst>
                                          </p:cBhvr>
                                          <p:to>
                                            <p:strVal val="visible"/>
                                          </p:to>
                                        </p:set>
                                        <p:anim calcmode="lin" valueType="num" p14:bounceEnd="53333">
                                          <p:cBhvr additive="base">
                                            <p:cTn id="27" dur="750" fill="hold"/>
                                            <p:tgtEl>
                                              <p:spTgt spid="389"/>
                                            </p:tgtEl>
                                            <p:attrNameLst>
                                              <p:attrName>ppt_x</p:attrName>
                                            </p:attrNameLst>
                                          </p:cBhvr>
                                          <p:tavLst>
                                            <p:tav tm="0">
                                              <p:val>
                                                <p:strVal val="0-#ppt_w/2"/>
                                              </p:val>
                                            </p:tav>
                                            <p:tav tm="100000">
                                              <p:val>
                                                <p:strVal val="#ppt_x"/>
                                              </p:val>
                                            </p:tav>
                                          </p:tavLst>
                                        </p:anim>
                                        <p:anim calcmode="lin" valueType="num" p14:bounceEnd="53333">
                                          <p:cBhvr additive="base">
                                            <p:cTn id="28" dur="750" fill="hold"/>
                                            <p:tgtEl>
                                              <p:spTgt spid="3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53333">
                                      <p:stCondLst>
                                        <p:cond delay="2000"/>
                                      </p:stCondLst>
                                      <p:childTnLst>
                                        <p:set>
                                          <p:cBhvr>
                                            <p:cTn id="30" dur="1" fill="hold">
                                              <p:stCondLst>
                                                <p:cond delay="0"/>
                                              </p:stCondLst>
                                            </p:cTn>
                                            <p:tgtEl>
                                              <p:spTgt spid="376"/>
                                            </p:tgtEl>
                                            <p:attrNameLst>
                                              <p:attrName>style.visibility</p:attrName>
                                            </p:attrNameLst>
                                          </p:cBhvr>
                                          <p:to>
                                            <p:strVal val="visible"/>
                                          </p:to>
                                        </p:set>
                                        <p:anim calcmode="lin" valueType="num" p14:bounceEnd="53333">
                                          <p:cBhvr additive="base">
                                            <p:cTn id="31" dur="750" fill="hold"/>
                                            <p:tgtEl>
                                              <p:spTgt spid="376"/>
                                            </p:tgtEl>
                                            <p:attrNameLst>
                                              <p:attrName>ppt_x</p:attrName>
                                            </p:attrNameLst>
                                          </p:cBhvr>
                                          <p:tavLst>
                                            <p:tav tm="0">
                                              <p:val>
                                                <p:strVal val="1+#ppt_w/2"/>
                                              </p:val>
                                            </p:tav>
                                            <p:tav tm="100000">
                                              <p:val>
                                                <p:strVal val="#ppt_x"/>
                                              </p:val>
                                            </p:tav>
                                          </p:tavLst>
                                        </p:anim>
                                        <p:anim calcmode="lin" valueType="num" p14:bounceEnd="53333">
                                          <p:cBhvr additive="base">
                                            <p:cTn id="32" dur="750" fill="hold"/>
                                            <p:tgtEl>
                                              <p:spTgt spid="3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0"/>
                                      </p:stCondLst>
                                      <p:childTnLst>
                                        <p:set>
                                          <p:cBhvr>
                                            <p:cTn id="10" dur="1" fill="hold">
                                              <p:stCondLst>
                                                <p:cond delay="0"/>
                                              </p:stCondLst>
                                            </p:cTn>
                                            <p:tgtEl>
                                              <p:spTgt spid="381"/>
                                            </p:tgtEl>
                                            <p:attrNameLst>
                                              <p:attrName>style.visibility</p:attrName>
                                            </p:attrNameLst>
                                          </p:cBhvr>
                                          <p:to>
                                            <p:strVal val="visible"/>
                                          </p:to>
                                        </p:set>
                                        <p:anim calcmode="lin" valueType="num">
                                          <p:cBhvr additive="base">
                                            <p:cTn id="11" dur="750" fill="hold"/>
                                            <p:tgtEl>
                                              <p:spTgt spid="381"/>
                                            </p:tgtEl>
                                            <p:attrNameLst>
                                              <p:attrName>ppt_x</p:attrName>
                                            </p:attrNameLst>
                                          </p:cBhvr>
                                          <p:tavLst>
                                            <p:tav tm="0">
                                              <p:val>
                                                <p:strVal val="0-#ppt_w/2"/>
                                              </p:val>
                                            </p:tav>
                                            <p:tav tm="100000">
                                              <p:val>
                                                <p:strVal val="#ppt_x"/>
                                              </p:val>
                                            </p:tav>
                                          </p:tavLst>
                                        </p:anim>
                                        <p:anim calcmode="lin" valueType="num">
                                          <p:cBhvr additive="base">
                                            <p:cTn id="12" dur="750" fill="hold"/>
                                            <p:tgtEl>
                                              <p:spTgt spid="38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366"/>
                                            </p:tgtEl>
                                            <p:attrNameLst>
                                              <p:attrName>style.visibility</p:attrName>
                                            </p:attrNameLst>
                                          </p:cBhvr>
                                          <p:to>
                                            <p:strVal val="visible"/>
                                          </p:to>
                                        </p:set>
                                        <p:anim calcmode="lin" valueType="num">
                                          <p:cBhvr additive="base">
                                            <p:cTn id="15" dur="750" fill="hold"/>
                                            <p:tgtEl>
                                              <p:spTgt spid="366"/>
                                            </p:tgtEl>
                                            <p:attrNameLst>
                                              <p:attrName>ppt_x</p:attrName>
                                            </p:attrNameLst>
                                          </p:cBhvr>
                                          <p:tavLst>
                                            <p:tav tm="0">
                                              <p:val>
                                                <p:strVal val="1+#ppt_w/2"/>
                                              </p:val>
                                            </p:tav>
                                            <p:tav tm="100000">
                                              <p:val>
                                                <p:strVal val="#ppt_x"/>
                                              </p:val>
                                            </p:tav>
                                          </p:tavLst>
                                        </p:anim>
                                        <p:anim calcmode="lin" valueType="num">
                                          <p:cBhvr additive="base">
                                            <p:cTn id="16" dur="750" fill="hold"/>
                                            <p:tgtEl>
                                              <p:spTgt spid="36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500"/>
                                      </p:stCondLst>
                                      <p:childTnLst>
                                        <p:set>
                                          <p:cBhvr>
                                            <p:cTn id="18" dur="1" fill="hold">
                                              <p:stCondLst>
                                                <p:cond delay="0"/>
                                              </p:stCondLst>
                                            </p:cTn>
                                            <p:tgtEl>
                                              <p:spTgt spid="385"/>
                                            </p:tgtEl>
                                            <p:attrNameLst>
                                              <p:attrName>style.visibility</p:attrName>
                                            </p:attrNameLst>
                                          </p:cBhvr>
                                          <p:to>
                                            <p:strVal val="visible"/>
                                          </p:to>
                                        </p:set>
                                        <p:anim calcmode="lin" valueType="num">
                                          <p:cBhvr additive="base">
                                            <p:cTn id="19" dur="750" fill="hold"/>
                                            <p:tgtEl>
                                              <p:spTgt spid="385"/>
                                            </p:tgtEl>
                                            <p:attrNameLst>
                                              <p:attrName>ppt_x</p:attrName>
                                            </p:attrNameLst>
                                          </p:cBhvr>
                                          <p:tavLst>
                                            <p:tav tm="0">
                                              <p:val>
                                                <p:strVal val="0-#ppt_w/2"/>
                                              </p:val>
                                            </p:tav>
                                            <p:tav tm="100000">
                                              <p:val>
                                                <p:strVal val="#ppt_x"/>
                                              </p:val>
                                            </p:tav>
                                          </p:tavLst>
                                        </p:anim>
                                        <p:anim calcmode="lin" valueType="num">
                                          <p:cBhvr additive="base">
                                            <p:cTn id="20" dur="750" fill="hold"/>
                                            <p:tgtEl>
                                              <p:spTgt spid="38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500"/>
                                      </p:stCondLst>
                                      <p:childTnLst>
                                        <p:set>
                                          <p:cBhvr>
                                            <p:cTn id="22" dur="1" fill="hold">
                                              <p:stCondLst>
                                                <p:cond delay="0"/>
                                              </p:stCondLst>
                                            </p:cTn>
                                            <p:tgtEl>
                                              <p:spTgt spid="371"/>
                                            </p:tgtEl>
                                            <p:attrNameLst>
                                              <p:attrName>style.visibility</p:attrName>
                                            </p:attrNameLst>
                                          </p:cBhvr>
                                          <p:to>
                                            <p:strVal val="visible"/>
                                          </p:to>
                                        </p:set>
                                        <p:anim calcmode="lin" valueType="num">
                                          <p:cBhvr additive="base">
                                            <p:cTn id="23" dur="750" fill="hold"/>
                                            <p:tgtEl>
                                              <p:spTgt spid="371"/>
                                            </p:tgtEl>
                                            <p:attrNameLst>
                                              <p:attrName>ppt_x</p:attrName>
                                            </p:attrNameLst>
                                          </p:cBhvr>
                                          <p:tavLst>
                                            <p:tav tm="0">
                                              <p:val>
                                                <p:strVal val="1+#ppt_w/2"/>
                                              </p:val>
                                            </p:tav>
                                            <p:tav tm="100000">
                                              <p:val>
                                                <p:strVal val="#ppt_x"/>
                                              </p:val>
                                            </p:tav>
                                          </p:tavLst>
                                        </p:anim>
                                        <p:anim calcmode="lin" valueType="num">
                                          <p:cBhvr additive="base">
                                            <p:cTn id="24" dur="750" fill="hold"/>
                                            <p:tgtEl>
                                              <p:spTgt spid="37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000"/>
                                      </p:stCondLst>
                                      <p:childTnLst>
                                        <p:set>
                                          <p:cBhvr>
                                            <p:cTn id="26" dur="1" fill="hold">
                                              <p:stCondLst>
                                                <p:cond delay="0"/>
                                              </p:stCondLst>
                                            </p:cTn>
                                            <p:tgtEl>
                                              <p:spTgt spid="389"/>
                                            </p:tgtEl>
                                            <p:attrNameLst>
                                              <p:attrName>style.visibility</p:attrName>
                                            </p:attrNameLst>
                                          </p:cBhvr>
                                          <p:to>
                                            <p:strVal val="visible"/>
                                          </p:to>
                                        </p:set>
                                        <p:anim calcmode="lin" valueType="num">
                                          <p:cBhvr additive="base">
                                            <p:cTn id="27" dur="750" fill="hold"/>
                                            <p:tgtEl>
                                              <p:spTgt spid="389"/>
                                            </p:tgtEl>
                                            <p:attrNameLst>
                                              <p:attrName>ppt_x</p:attrName>
                                            </p:attrNameLst>
                                          </p:cBhvr>
                                          <p:tavLst>
                                            <p:tav tm="0">
                                              <p:val>
                                                <p:strVal val="0-#ppt_w/2"/>
                                              </p:val>
                                            </p:tav>
                                            <p:tav tm="100000">
                                              <p:val>
                                                <p:strVal val="#ppt_x"/>
                                              </p:val>
                                            </p:tav>
                                          </p:tavLst>
                                        </p:anim>
                                        <p:anim calcmode="lin" valueType="num">
                                          <p:cBhvr additive="base">
                                            <p:cTn id="28" dur="750" fill="hold"/>
                                            <p:tgtEl>
                                              <p:spTgt spid="3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2000"/>
                                      </p:stCondLst>
                                      <p:childTnLst>
                                        <p:set>
                                          <p:cBhvr>
                                            <p:cTn id="30" dur="1" fill="hold">
                                              <p:stCondLst>
                                                <p:cond delay="0"/>
                                              </p:stCondLst>
                                            </p:cTn>
                                            <p:tgtEl>
                                              <p:spTgt spid="376"/>
                                            </p:tgtEl>
                                            <p:attrNameLst>
                                              <p:attrName>style.visibility</p:attrName>
                                            </p:attrNameLst>
                                          </p:cBhvr>
                                          <p:to>
                                            <p:strVal val="visible"/>
                                          </p:to>
                                        </p:set>
                                        <p:anim calcmode="lin" valueType="num">
                                          <p:cBhvr additive="base">
                                            <p:cTn id="31" dur="750" fill="hold"/>
                                            <p:tgtEl>
                                              <p:spTgt spid="376"/>
                                            </p:tgtEl>
                                            <p:attrNameLst>
                                              <p:attrName>ppt_x</p:attrName>
                                            </p:attrNameLst>
                                          </p:cBhvr>
                                          <p:tavLst>
                                            <p:tav tm="0">
                                              <p:val>
                                                <p:strVal val="1+#ppt_w/2"/>
                                              </p:val>
                                            </p:tav>
                                            <p:tav tm="100000">
                                              <p:val>
                                                <p:strVal val="#ppt_x"/>
                                              </p:val>
                                            </p:tav>
                                          </p:tavLst>
                                        </p:anim>
                                        <p:anim calcmode="lin" valueType="num">
                                          <p:cBhvr additive="base">
                                            <p:cTn id="32" dur="750" fill="hold"/>
                                            <p:tgtEl>
                                              <p:spTgt spid="3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1321243" y="309297"/>
            <a:ext cx="9471550" cy="510887"/>
          </a:xfrm>
          <a:prstGeom prst="rect">
            <a:avLst/>
          </a:prstGeom>
        </p:spPr>
        <p:txBody>
          <a:bodyP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2000" b="0" i="0" u="none" strike="noStrike" kern="1200" cap="none" spc="0" normalizeH="0" baseline="0" noProof="0" dirty="0">
              <a:ln>
                <a:noFill/>
              </a:ln>
              <a:solidFill>
                <a:schemeClr val="tx1"/>
              </a:solidFill>
              <a:effectLst/>
              <a:uLnTx/>
              <a:uFillTx/>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MUNICIPIOS </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schemeClr val="accent1"/>
                </a:solidFill>
                <a:effectLst/>
                <a:uLnTx/>
                <a:uFillTx/>
              </a:rPr>
              <a:t>1. CONTEXTO</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a:off x="6096001" y="1864955"/>
            <a:ext cx="0" cy="36298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449304" y="1975911"/>
            <a:ext cx="4498492" cy="2272482"/>
          </a:xfrm>
          <a:prstGeom prst="rect">
            <a:avLst/>
          </a:prstGeom>
          <a:noFill/>
        </p:spPr>
        <p:txBody>
          <a:bodyPr wrap="square" rtlCol="0">
            <a:spAutoFit/>
          </a:bodyPr>
          <a:lstStyle/>
          <a:p>
            <a:r>
              <a:rPr lang="es-ES" sz="1400" dirty="0"/>
              <a:t>Los municipios no cuentan con la capacidad para formular plataformas con un alto volumen de datos al corto plazo. Requieren de un externo que pueda proveer del servicio, con el fin de llevar su ejecución o planificación lo antes posible. El centro del requerimiento está en la necesidad de aumentar su capacidad de observar, entender e influenciar comportamientos de la población en general. </a:t>
            </a:r>
          </a:p>
          <a:p>
            <a:r>
              <a:rPr lang="es-ES" sz="1400" dirty="0"/>
              <a:t> </a:t>
            </a:r>
          </a:p>
          <a:p>
            <a:r>
              <a:rPr lang="es-ES" sz="1400" dirty="0"/>
              <a:t> </a:t>
            </a:r>
            <a:endParaRPr lang="es-CL" sz="1400" dirty="0"/>
          </a:p>
          <a:p>
            <a:pPr defTabSz="1219017">
              <a:spcBef>
                <a:spcPts val="601"/>
              </a:spcBef>
              <a:spcAft>
                <a:spcPts val="601"/>
              </a:spcAft>
            </a:pPr>
            <a:endParaRPr lang="es-E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6392414" y="15016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2. CARACTERÍSTICAS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CuadroTexto 3">
            <a:extLst>
              <a:ext uri="{FF2B5EF4-FFF2-40B4-BE49-F238E27FC236}">
                <a16:creationId xmlns:a16="http://schemas.microsoft.com/office/drawing/2014/main" id="{78DAC64E-9F4B-F349-855E-607FAC06A2AC}"/>
              </a:ext>
            </a:extLst>
          </p:cNvPr>
          <p:cNvSpPr txBox="1"/>
          <p:nvPr/>
        </p:nvSpPr>
        <p:spPr>
          <a:xfrm>
            <a:off x="6392413" y="1975663"/>
            <a:ext cx="5208103" cy="738664"/>
          </a:xfrm>
          <a:prstGeom prst="rect">
            <a:avLst/>
          </a:prstGeom>
          <a:noFill/>
        </p:spPr>
        <p:txBody>
          <a:bodyPr wrap="square" rtlCol="0">
            <a:spAutoFit/>
          </a:bodyPr>
          <a:lstStyle/>
          <a:p>
            <a:r>
              <a:rPr lang="es-CL" sz="1400" dirty="0"/>
              <a:t>Data Municipios es una herramienta que dispone de información estratégica para la toma de decisiones políticas, económicas y geográficas, enfocada a la gestión local, regional o nacional. </a:t>
            </a:r>
            <a:endParaRPr lang="es-CL" dirty="0"/>
          </a:p>
        </p:txBody>
      </p:sp>
    </p:spTree>
    <p:extLst>
      <p:ext uri="{BB962C8B-B14F-4D97-AF65-F5344CB8AC3E}">
        <p14:creationId xmlns:p14="http://schemas.microsoft.com/office/powerpoint/2010/main" val="261129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324095" y="3052859"/>
            <a:ext cx="3096202" cy="2329099"/>
          </a:xfrm>
          <a:prstGeom prst="rect">
            <a:avLst/>
          </a:prstGeom>
          <a:noFill/>
        </p:spPr>
        <p:txBody>
          <a:bodyPr wrap="square" rtlCol="0">
            <a:spAutoFit/>
          </a:bodyPr>
          <a:lstStyle/>
          <a:p>
            <a:pPr lvl="0" defTabSz="457200">
              <a:lnSpc>
                <a:spcPct val="150000"/>
              </a:lnSpc>
              <a:defRPr/>
            </a:pPr>
            <a:r>
              <a:rPr lang="es-CL" sz="1100" b="1" dirty="0">
                <a:solidFill>
                  <a:schemeClr val="tx2">
                    <a:lumMod val="75000"/>
                  </a:schemeClr>
                </a:solidFill>
              </a:rPr>
              <a:t>Resumen:</a:t>
            </a:r>
          </a:p>
          <a:p>
            <a:pPr lvl="0" defTabSz="457200">
              <a:lnSpc>
                <a:spcPct val="130000"/>
              </a:lnSpc>
              <a:defRPr/>
            </a:pPr>
            <a:r>
              <a:rPr lang="es-CL" sz="1100" dirty="0">
                <a:solidFill>
                  <a:prstClr val="white">
                    <a:lumMod val="65000"/>
                  </a:prstClr>
                </a:solidFill>
              </a:rPr>
              <a:t>Se presentan los resultados del análisis de umbral, para cada uno de los delitos que conforman los DMCS, en barras de colores. A la derecha, se presenta una flecha gris para el total de DMCS, que contienen las alzas o bajas porcentuales de la cifra correspondiente, en comparación con el mismo período del año anterior.</a:t>
            </a:r>
          </a:p>
          <a:p>
            <a:pPr lvl="0" defTabSz="457200">
              <a:lnSpc>
                <a:spcPct val="150000"/>
              </a:lnSpc>
              <a:defRPr/>
            </a:pPr>
            <a:endParaRPr lang="es-CL" sz="1100" dirty="0">
              <a:solidFill>
                <a:prstClr val="white">
                  <a:lumMod val="65000"/>
                </a:prstClr>
              </a:solidFill>
            </a:endParaRPr>
          </a:p>
        </p:txBody>
      </p:sp>
      <p:grpSp>
        <p:nvGrpSpPr>
          <p:cNvPr id="43" name="Group 42"/>
          <p:cNvGrpSpPr/>
          <p:nvPr/>
        </p:nvGrpSpPr>
        <p:grpSpPr>
          <a:xfrm>
            <a:off x="5816386" y="1112092"/>
            <a:ext cx="559231" cy="87571"/>
            <a:chOff x="611263" y="2046852"/>
            <a:chExt cx="419423" cy="65678"/>
          </a:xfrm>
          <a:solidFill>
            <a:schemeClr val="accent1"/>
          </a:solidFill>
        </p:grpSpPr>
        <p:sp>
          <p:nvSpPr>
            <p:cNvPr id="44" name="Oval 43"/>
            <p:cNvSpPr/>
            <p:nvPr/>
          </p:nvSpPr>
          <p:spPr>
            <a:xfrm rot="10800000">
              <a:off x="611263"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5" name="Oval 44"/>
            <p:cNvSpPr/>
            <p:nvPr/>
          </p:nvSpPr>
          <p:spPr>
            <a:xfrm rot="10800000">
              <a:off x="699932"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6" name="Oval 45"/>
            <p:cNvSpPr/>
            <p:nvPr/>
          </p:nvSpPr>
          <p:spPr>
            <a:xfrm rot="10800000">
              <a:off x="788601"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dirty="0">
                <a:ln>
                  <a:noFill/>
                </a:ln>
                <a:solidFill>
                  <a:srgbClr val="9CBE5C"/>
                </a:solidFill>
                <a:effectLst/>
                <a:uLnTx/>
                <a:uFillTx/>
                <a:latin typeface="Open Sans"/>
                <a:ea typeface="+mn-ea"/>
                <a:cs typeface="+mn-cs"/>
              </a:endParaRPr>
            </a:p>
          </p:txBody>
        </p:sp>
        <p:sp>
          <p:nvSpPr>
            <p:cNvPr id="47" name="Oval 46"/>
            <p:cNvSpPr/>
            <p:nvPr/>
          </p:nvSpPr>
          <p:spPr>
            <a:xfrm rot="10800000">
              <a:off x="877270"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sp>
          <p:nvSpPr>
            <p:cNvPr id="48" name="Oval 47"/>
            <p:cNvSpPr/>
            <p:nvPr/>
          </p:nvSpPr>
          <p:spPr>
            <a:xfrm rot="10800000">
              <a:off x="965008" y="2046852"/>
              <a:ext cx="65678" cy="65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srgbClr val="9CBE5C"/>
                </a:solidFill>
                <a:effectLst/>
                <a:uLnTx/>
                <a:uFillTx/>
                <a:latin typeface="Open Sans"/>
                <a:ea typeface="+mn-ea"/>
                <a:cs typeface="+mn-cs"/>
              </a:endParaRPr>
            </a:p>
          </p:txBody>
        </p:sp>
      </p:grpSp>
      <p:cxnSp>
        <p:nvCxnSpPr>
          <p:cNvPr id="154" name="Straight Connector 153"/>
          <p:cNvCxnSpPr/>
          <p:nvPr/>
        </p:nvCxnSpPr>
        <p:spPr>
          <a:xfrm>
            <a:off x="5420798" y="1226309"/>
            <a:ext cx="0" cy="39960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2D223A3A-B591-4A5C-8EAA-0630BD731F90}"/>
              </a:ext>
            </a:extLst>
          </p:cNvPr>
          <p:cNvSpPr txBox="1"/>
          <p:nvPr/>
        </p:nvSpPr>
        <p:spPr>
          <a:xfrm>
            <a:off x="10943952" y="6550402"/>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grpSp>
        <p:nvGrpSpPr>
          <p:cNvPr id="27" name="Group 1">
            <a:extLst>
              <a:ext uri="{FF2B5EF4-FFF2-40B4-BE49-F238E27FC236}">
                <a16:creationId xmlns:a16="http://schemas.microsoft.com/office/drawing/2014/main" id="{320DA39D-0614-40A9-B83C-E15335098958}"/>
              </a:ext>
            </a:extLst>
          </p:cNvPr>
          <p:cNvGrpSpPr/>
          <p:nvPr/>
        </p:nvGrpSpPr>
        <p:grpSpPr>
          <a:xfrm>
            <a:off x="3791367" y="98201"/>
            <a:ext cx="4609467" cy="912947"/>
            <a:chOff x="1305012" y="552282"/>
            <a:chExt cx="3457100" cy="684710"/>
          </a:xfrm>
        </p:grpSpPr>
        <p:sp>
          <p:nvSpPr>
            <p:cNvPr id="28" name="TextBox 2">
              <a:extLst>
                <a:ext uri="{FF2B5EF4-FFF2-40B4-BE49-F238E27FC236}">
                  <a16:creationId xmlns:a16="http://schemas.microsoft.com/office/drawing/2014/main" id="{C08E98B8-22CD-4CFB-BC3C-C72CD794D903}"/>
                </a:ext>
              </a:extLst>
            </p:cNvPr>
            <p:cNvSpPr txBox="1"/>
            <p:nvPr/>
          </p:nvSpPr>
          <p:spPr>
            <a:xfrm>
              <a:off x="1305012" y="552282"/>
              <a:ext cx="3457100" cy="500089"/>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29" name="TextBox 3">
              <a:extLst>
                <a:ext uri="{FF2B5EF4-FFF2-40B4-BE49-F238E27FC236}">
                  <a16:creationId xmlns:a16="http://schemas.microsoft.com/office/drawing/2014/main" id="{F86BC801-C4F8-45DD-827B-E6731B317768}"/>
                </a:ext>
              </a:extLst>
            </p:cNvPr>
            <p:cNvSpPr txBox="1"/>
            <p:nvPr/>
          </p:nvSpPr>
          <p:spPr>
            <a:xfrm>
              <a:off x="2315670" y="1029243"/>
              <a:ext cx="1435633" cy="207749"/>
            </a:xfrm>
            <a:prstGeom prst="rect">
              <a:avLst/>
            </a:prstGeom>
            <a:noFill/>
          </p:spPr>
          <p:txBody>
            <a:bodyPr wrap="none" rtlCol="0">
              <a:spAutoFit/>
            </a:bodyPr>
            <a:lstStyle/>
            <a:p>
              <a:pPr algn="ctr" defTabSz="457200">
                <a:defRPr/>
              </a:pPr>
              <a:r>
                <a:rPr lang="es-CL" sz="1200" dirty="0">
                  <a:solidFill>
                    <a:prstClr val="white">
                      <a:lumMod val="65000"/>
                    </a:prstClr>
                  </a:solidFill>
                </a:rPr>
                <a:t>Tierra de </a:t>
              </a:r>
              <a:r>
                <a:rPr lang="es-CL" sz="1200" dirty="0">
                  <a:solidFill>
                    <a:schemeClr val="accent1">
                      <a:lumMod val="40000"/>
                      <a:lumOff val="60000"/>
                    </a:schemeClr>
                  </a:solidFill>
                </a:rPr>
                <a:t>Héroes y Heroínas</a:t>
              </a:r>
              <a:endParaRPr lang="en-US" sz="1200" dirty="0">
                <a:solidFill>
                  <a:schemeClr val="accent1">
                    <a:lumMod val="40000"/>
                    <a:lumOff val="60000"/>
                  </a:schemeClr>
                </a:solidFill>
              </a:endParaRPr>
            </a:p>
          </p:txBody>
        </p:sp>
      </p:grpSp>
      <p:pic>
        <p:nvPicPr>
          <p:cNvPr id="30" name="Picture 2">
            <a:hlinkClick r:id="rId3" action="ppaction://hlinksldjump"/>
            <a:extLst>
              <a:ext uri="{FF2B5EF4-FFF2-40B4-BE49-F238E27FC236}">
                <a16:creationId xmlns:a16="http://schemas.microsoft.com/office/drawing/2014/main" id="{84EE7380-F9BE-4E58-9111-5AE76B9B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0"/>
            <a:ext cx="952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7972867C-3A16-41A7-9917-AB9CD1422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8440D75-9BB0-4F74-8068-A6F3142E8ABF}"/>
              </a:ext>
            </a:extLst>
          </p:cNvPr>
          <p:cNvPicPr>
            <a:picLocks noChangeAspect="1"/>
          </p:cNvPicPr>
          <p:nvPr/>
        </p:nvPicPr>
        <p:blipFill>
          <a:blip r:embed="rId6"/>
          <a:stretch>
            <a:fillRect/>
          </a:stretch>
        </p:blipFill>
        <p:spPr>
          <a:xfrm>
            <a:off x="396959" y="1545819"/>
            <a:ext cx="1803311" cy="2649903"/>
          </a:xfrm>
          <a:prstGeom prst="rect">
            <a:avLst/>
          </a:prstGeom>
        </p:spPr>
      </p:pic>
      <p:pic>
        <p:nvPicPr>
          <p:cNvPr id="39" name="Imagen 38">
            <a:extLst>
              <a:ext uri="{FF2B5EF4-FFF2-40B4-BE49-F238E27FC236}">
                <a16:creationId xmlns:a16="http://schemas.microsoft.com/office/drawing/2014/main" id="{E986FCBB-4DBD-4ADE-ABB9-25E437DA0490}"/>
              </a:ext>
            </a:extLst>
          </p:cNvPr>
          <p:cNvPicPr>
            <a:picLocks noChangeAspect="1"/>
          </p:cNvPicPr>
          <p:nvPr/>
        </p:nvPicPr>
        <p:blipFill rotWithShape="1">
          <a:blip r:embed="rId7"/>
          <a:srcRect l="69855" t="22083" r="15078" b="26803"/>
          <a:stretch/>
        </p:blipFill>
        <p:spPr>
          <a:xfrm>
            <a:off x="10195953" y="1341663"/>
            <a:ext cx="1920450" cy="3664919"/>
          </a:xfrm>
          <a:prstGeom prst="rect">
            <a:avLst/>
          </a:prstGeom>
        </p:spPr>
      </p:pic>
      <p:pic>
        <p:nvPicPr>
          <p:cNvPr id="4" name="Imagen 3">
            <a:extLst>
              <a:ext uri="{FF2B5EF4-FFF2-40B4-BE49-F238E27FC236}">
                <a16:creationId xmlns:a16="http://schemas.microsoft.com/office/drawing/2014/main" id="{2387EED1-85C9-4973-8F11-F45819593159}"/>
              </a:ext>
            </a:extLst>
          </p:cNvPr>
          <p:cNvPicPr>
            <a:picLocks noChangeAspect="1"/>
          </p:cNvPicPr>
          <p:nvPr/>
        </p:nvPicPr>
        <p:blipFill>
          <a:blip r:embed="rId8"/>
          <a:stretch>
            <a:fillRect/>
          </a:stretch>
        </p:blipFill>
        <p:spPr>
          <a:xfrm>
            <a:off x="5525574" y="1276901"/>
            <a:ext cx="4002174" cy="3688010"/>
          </a:xfrm>
          <a:prstGeom prst="rect">
            <a:avLst/>
          </a:prstGeom>
        </p:spPr>
      </p:pic>
      <p:sp>
        <p:nvSpPr>
          <p:cNvPr id="8" name="Rectángulo 7">
            <a:extLst>
              <a:ext uri="{FF2B5EF4-FFF2-40B4-BE49-F238E27FC236}">
                <a16:creationId xmlns:a16="http://schemas.microsoft.com/office/drawing/2014/main" id="{44688D75-AB7E-4D92-B76B-FDD0AE85BC5B}"/>
              </a:ext>
            </a:extLst>
          </p:cNvPr>
          <p:cNvSpPr/>
          <p:nvPr/>
        </p:nvSpPr>
        <p:spPr>
          <a:xfrm>
            <a:off x="2356973" y="1691359"/>
            <a:ext cx="2680807" cy="1330364"/>
          </a:xfrm>
          <a:prstGeom prst="rect">
            <a:avLst/>
          </a:prstGeom>
        </p:spPr>
        <p:txBody>
          <a:bodyPr wrap="square">
            <a:spAutoFit/>
          </a:bodyPr>
          <a:lstStyle/>
          <a:p>
            <a:pPr lvl="0" defTabSz="457200">
              <a:lnSpc>
                <a:spcPct val="150000"/>
              </a:lnSpc>
              <a:defRPr/>
            </a:pPr>
            <a:r>
              <a:rPr lang="es-CL" sz="1100" b="1" dirty="0">
                <a:solidFill>
                  <a:srgbClr val="44546A">
                    <a:lumMod val="75000"/>
                  </a:srgbClr>
                </a:solidFill>
              </a:rPr>
              <a:t>¿Qué estoy viendo?</a:t>
            </a:r>
          </a:p>
          <a:p>
            <a:pPr lvl="0" defTabSz="457200">
              <a:lnSpc>
                <a:spcPct val="150000"/>
              </a:lnSpc>
              <a:defRPr/>
            </a:pPr>
            <a:r>
              <a:rPr lang="es-CL" sz="1100" dirty="0">
                <a:solidFill>
                  <a:srgbClr val="44546A">
                    <a:lumMod val="75000"/>
                  </a:srgbClr>
                </a:solidFill>
              </a:rPr>
              <a:t>Tipos de delito: </a:t>
            </a:r>
            <a:r>
              <a:rPr lang="es-CL" sz="1100" dirty="0">
                <a:solidFill>
                  <a:prstClr val="white">
                    <a:lumMod val="65000"/>
                  </a:prstClr>
                </a:solidFill>
              </a:rPr>
              <a:t>DMCS</a:t>
            </a:r>
          </a:p>
          <a:p>
            <a:pPr lvl="0" defTabSz="457200">
              <a:lnSpc>
                <a:spcPct val="150000"/>
              </a:lnSpc>
              <a:defRPr/>
            </a:pPr>
            <a:r>
              <a:rPr lang="es-CL" sz="1100" dirty="0">
                <a:solidFill>
                  <a:prstClr val="white">
                    <a:lumMod val="65000"/>
                  </a:prstClr>
                </a:solidFill>
              </a:rPr>
              <a:t>Periodo: 4° Trimestre 2019</a:t>
            </a:r>
          </a:p>
          <a:p>
            <a:pPr lvl="0" defTabSz="457200">
              <a:lnSpc>
                <a:spcPct val="150000"/>
              </a:lnSpc>
              <a:defRPr/>
            </a:pPr>
            <a:r>
              <a:rPr lang="es-CL" sz="1100" dirty="0">
                <a:solidFill>
                  <a:prstClr val="white">
                    <a:lumMod val="65000"/>
                  </a:prstClr>
                </a:solidFill>
              </a:rPr>
              <a:t>Nivel geográfico: La Pintana</a:t>
            </a:r>
          </a:p>
          <a:p>
            <a:pPr lvl="0" defTabSz="457200">
              <a:lnSpc>
                <a:spcPct val="150000"/>
              </a:lnSpc>
              <a:defRPr/>
            </a:pPr>
            <a:r>
              <a:rPr lang="es-CL" sz="1100" dirty="0">
                <a:solidFill>
                  <a:prstClr val="white">
                    <a:lumMod val="65000"/>
                  </a:prstClr>
                </a:solidFill>
              </a:rPr>
              <a:t>Tipo de información: Casos policiales</a:t>
            </a:r>
            <a:endParaRPr lang="id-ID" sz="1100" dirty="0">
              <a:solidFill>
                <a:prstClr val="white">
                  <a:lumMod val="65000"/>
                </a:prstClr>
              </a:solidFill>
            </a:endParaRPr>
          </a:p>
        </p:txBody>
      </p:sp>
      <p:sp>
        <p:nvSpPr>
          <p:cNvPr id="49" name="Rectangle 148">
            <a:extLst>
              <a:ext uri="{FF2B5EF4-FFF2-40B4-BE49-F238E27FC236}">
                <a16:creationId xmlns:a16="http://schemas.microsoft.com/office/drawing/2014/main" id="{3805DA35-58B8-42FB-9A3F-8EF03AAD0917}"/>
              </a:ext>
            </a:extLst>
          </p:cNvPr>
          <p:cNvSpPr/>
          <p:nvPr/>
        </p:nvSpPr>
        <p:spPr>
          <a:xfrm>
            <a:off x="297124" y="5182305"/>
            <a:ext cx="1974584" cy="308161"/>
          </a:xfrm>
          <a:prstGeom prst="rect">
            <a:avLst/>
          </a:prstGeom>
        </p:spPr>
        <p:txBody>
          <a:bodyPr wrap="square">
            <a:spAutoFit/>
          </a:bodyPr>
          <a:lstStyle/>
          <a:p>
            <a:pPr lvl="0" defTabSz="457200">
              <a:lnSpc>
                <a:spcPct val="150000"/>
              </a:lnSpc>
              <a:defRPr/>
            </a:pPr>
            <a:r>
              <a:rPr lang="es-CL" sz="1067" b="1" i="1" dirty="0">
                <a:solidFill>
                  <a:schemeClr val="tx2"/>
                </a:solidFill>
              </a:rPr>
              <a:t>Violación</a:t>
            </a:r>
          </a:p>
        </p:txBody>
      </p:sp>
      <p:pic>
        <p:nvPicPr>
          <p:cNvPr id="10" name="Imagen 9">
            <a:extLst>
              <a:ext uri="{FF2B5EF4-FFF2-40B4-BE49-F238E27FC236}">
                <a16:creationId xmlns:a16="http://schemas.microsoft.com/office/drawing/2014/main" id="{FF022448-1D4C-4B09-A241-1E154474A9AA}"/>
              </a:ext>
            </a:extLst>
          </p:cNvPr>
          <p:cNvPicPr>
            <a:picLocks noChangeAspect="1"/>
          </p:cNvPicPr>
          <p:nvPr/>
        </p:nvPicPr>
        <p:blipFill rotWithShape="1">
          <a:blip r:embed="rId9"/>
          <a:srcRect t="4016" b="1"/>
          <a:stretch/>
        </p:blipFill>
        <p:spPr>
          <a:xfrm>
            <a:off x="2155042" y="5483616"/>
            <a:ext cx="1638000" cy="1374384"/>
          </a:xfrm>
          <a:prstGeom prst="rect">
            <a:avLst/>
          </a:prstGeom>
        </p:spPr>
      </p:pic>
      <p:sp>
        <p:nvSpPr>
          <p:cNvPr id="50" name="Rectangle 148">
            <a:extLst>
              <a:ext uri="{FF2B5EF4-FFF2-40B4-BE49-F238E27FC236}">
                <a16:creationId xmlns:a16="http://schemas.microsoft.com/office/drawing/2014/main" id="{6C1808B4-4E70-49FE-AA35-744FA446F452}"/>
              </a:ext>
            </a:extLst>
          </p:cNvPr>
          <p:cNvSpPr/>
          <p:nvPr/>
        </p:nvSpPr>
        <p:spPr>
          <a:xfrm>
            <a:off x="2155042" y="5190367"/>
            <a:ext cx="1974584" cy="308161"/>
          </a:xfrm>
          <a:prstGeom prst="rect">
            <a:avLst/>
          </a:prstGeom>
        </p:spPr>
        <p:txBody>
          <a:bodyPr wrap="square">
            <a:spAutoFit/>
          </a:bodyPr>
          <a:lstStyle/>
          <a:p>
            <a:pPr lvl="0" defTabSz="457200">
              <a:lnSpc>
                <a:spcPct val="150000"/>
              </a:lnSpc>
              <a:defRPr/>
            </a:pPr>
            <a:r>
              <a:rPr lang="es-CL" sz="1067" b="1" i="1" dirty="0">
                <a:solidFill>
                  <a:schemeClr val="tx2"/>
                </a:solidFill>
              </a:rPr>
              <a:t>Homicidio</a:t>
            </a:r>
          </a:p>
        </p:txBody>
      </p:sp>
      <p:pic>
        <p:nvPicPr>
          <p:cNvPr id="11" name="Imagen 10">
            <a:extLst>
              <a:ext uri="{FF2B5EF4-FFF2-40B4-BE49-F238E27FC236}">
                <a16:creationId xmlns:a16="http://schemas.microsoft.com/office/drawing/2014/main" id="{EF887146-8132-4C6A-B45F-4906ABBC1E54}"/>
              </a:ext>
            </a:extLst>
          </p:cNvPr>
          <p:cNvPicPr>
            <a:picLocks noChangeAspect="1"/>
          </p:cNvPicPr>
          <p:nvPr/>
        </p:nvPicPr>
        <p:blipFill>
          <a:blip r:embed="rId10"/>
          <a:stretch>
            <a:fillRect/>
          </a:stretch>
        </p:blipFill>
        <p:spPr>
          <a:xfrm>
            <a:off x="43702" y="5555678"/>
            <a:ext cx="1636260" cy="1258661"/>
          </a:xfrm>
          <a:prstGeom prst="rect">
            <a:avLst/>
          </a:prstGeom>
        </p:spPr>
      </p:pic>
      <p:pic>
        <p:nvPicPr>
          <p:cNvPr id="12" name="Imagen 11">
            <a:extLst>
              <a:ext uri="{FF2B5EF4-FFF2-40B4-BE49-F238E27FC236}">
                <a16:creationId xmlns:a16="http://schemas.microsoft.com/office/drawing/2014/main" id="{503F7E1A-C7DE-45C9-833A-B5E179311B81}"/>
              </a:ext>
            </a:extLst>
          </p:cNvPr>
          <p:cNvPicPr>
            <a:picLocks noChangeAspect="1"/>
          </p:cNvPicPr>
          <p:nvPr/>
        </p:nvPicPr>
        <p:blipFill>
          <a:blip r:embed="rId11"/>
          <a:stretch>
            <a:fillRect/>
          </a:stretch>
        </p:blipFill>
        <p:spPr>
          <a:xfrm>
            <a:off x="4129627" y="5578426"/>
            <a:ext cx="1638000" cy="1153958"/>
          </a:xfrm>
          <a:prstGeom prst="rect">
            <a:avLst/>
          </a:prstGeom>
        </p:spPr>
      </p:pic>
      <p:sp>
        <p:nvSpPr>
          <p:cNvPr id="51" name="Rectangle 148">
            <a:extLst>
              <a:ext uri="{FF2B5EF4-FFF2-40B4-BE49-F238E27FC236}">
                <a16:creationId xmlns:a16="http://schemas.microsoft.com/office/drawing/2014/main" id="{98638683-8E0C-4F43-A517-3252D6371071}"/>
              </a:ext>
            </a:extLst>
          </p:cNvPr>
          <p:cNvSpPr/>
          <p:nvPr/>
        </p:nvSpPr>
        <p:spPr>
          <a:xfrm>
            <a:off x="4240168" y="5226239"/>
            <a:ext cx="1974584" cy="308161"/>
          </a:xfrm>
          <a:prstGeom prst="rect">
            <a:avLst/>
          </a:prstGeom>
        </p:spPr>
        <p:txBody>
          <a:bodyPr wrap="square">
            <a:spAutoFit/>
          </a:bodyPr>
          <a:lstStyle/>
          <a:p>
            <a:pPr lvl="0" defTabSz="457200">
              <a:lnSpc>
                <a:spcPct val="150000"/>
              </a:lnSpc>
              <a:defRPr/>
            </a:pPr>
            <a:r>
              <a:rPr lang="es-CL" sz="1067" b="1" i="1" dirty="0">
                <a:solidFill>
                  <a:schemeClr val="tx2"/>
                </a:solidFill>
              </a:rPr>
              <a:t>Robo de vehículo</a:t>
            </a:r>
          </a:p>
        </p:txBody>
      </p:sp>
      <p:pic>
        <p:nvPicPr>
          <p:cNvPr id="13" name="Imagen 12">
            <a:extLst>
              <a:ext uri="{FF2B5EF4-FFF2-40B4-BE49-F238E27FC236}">
                <a16:creationId xmlns:a16="http://schemas.microsoft.com/office/drawing/2014/main" id="{03814E6F-FBBA-41B3-8924-09C60AED6BA7}"/>
              </a:ext>
            </a:extLst>
          </p:cNvPr>
          <p:cNvPicPr>
            <a:picLocks noChangeAspect="1"/>
          </p:cNvPicPr>
          <p:nvPr/>
        </p:nvPicPr>
        <p:blipFill>
          <a:blip r:embed="rId12"/>
          <a:stretch>
            <a:fillRect/>
          </a:stretch>
        </p:blipFill>
        <p:spPr>
          <a:xfrm>
            <a:off x="6412756" y="5588599"/>
            <a:ext cx="1638000" cy="1178069"/>
          </a:xfrm>
          <a:prstGeom prst="rect">
            <a:avLst/>
          </a:prstGeom>
        </p:spPr>
      </p:pic>
      <p:sp>
        <p:nvSpPr>
          <p:cNvPr id="52" name="Rectangle 148">
            <a:extLst>
              <a:ext uri="{FF2B5EF4-FFF2-40B4-BE49-F238E27FC236}">
                <a16:creationId xmlns:a16="http://schemas.microsoft.com/office/drawing/2014/main" id="{2C8F60D2-F458-4D2B-A88E-10A2F38358A6}"/>
              </a:ext>
            </a:extLst>
          </p:cNvPr>
          <p:cNvSpPr/>
          <p:nvPr/>
        </p:nvSpPr>
        <p:spPr>
          <a:xfrm>
            <a:off x="6258634" y="5226239"/>
            <a:ext cx="2523416" cy="308161"/>
          </a:xfrm>
          <a:prstGeom prst="rect">
            <a:avLst/>
          </a:prstGeom>
        </p:spPr>
        <p:txBody>
          <a:bodyPr wrap="square">
            <a:spAutoFit/>
          </a:bodyPr>
          <a:lstStyle/>
          <a:p>
            <a:pPr lvl="0" defTabSz="457200">
              <a:lnSpc>
                <a:spcPct val="150000"/>
              </a:lnSpc>
              <a:defRPr/>
            </a:pPr>
            <a:r>
              <a:rPr lang="es-CL" sz="1067" b="1" i="1" dirty="0">
                <a:solidFill>
                  <a:schemeClr val="tx2"/>
                </a:solidFill>
              </a:rPr>
              <a:t>Robo con violencia o intimidación </a:t>
            </a:r>
          </a:p>
        </p:txBody>
      </p:sp>
      <p:pic>
        <p:nvPicPr>
          <p:cNvPr id="15" name="Imagen 14">
            <a:extLst>
              <a:ext uri="{FF2B5EF4-FFF2-40B4-BE49-F238E27FC236}">
                <a16:creationId xmlns:a16="http://schemas.microsoft.com/office/drawing/2014/main" id="{3A32826E-4C94-474C-ACCC-7C4074388663}"/>
              </a:ext>
            </a:extLst>
          </p:cNvPr>
          <p:cNvPicPr>
            <a:picLocks noChangeAspect="1"/>
          </p:cNvPicPr>
          <p:nvPr/>
        </p:nvPicPr>
        <p:blipFill>
          <a:blip r:embed="rId13"/>
          <a:stretch>
            <a:fillRect/>
          </a:stretch>
        </p:blipFill>
        <p:spPr>
          <a:xfrm>
            <a:off x="8746284" y="5611587"/>
            <a:ext cx="1638000" cy="1153861"/>
          </a:xfrm>
          <a:prstGeom prst="rect">
            <a:avLst/>
          </a:prstGeom>
        </p:spPr>
      </p:pic>
      <p:sp>
        <p:nvSpPr>
          <p:cNvPr id="53" name="Rectangle 148">
            <a:extLst>
              <a:ext uri="{FF2B5EF4-FFF2-40B4-BE49-F238E27FC236}">
                <a16:creationId xmlns:a16="http://schemas.microsoft.com/office/drawing/2014/main" id="{1EEC8DCD-102A-4A92-A36D-E8679FFEF54C}"/>
              </a:ext>
            </a:extLst>
          </p:cNvPr>
          <p:cNvSpPr/>
          <p:nvPr/>
        </p:nvSpPr>
        <p:spPr>
          <a:xfrm>
            <a:off x="8731193" y="5213115"/>
            <a:ext cx="2523416" cy="308161"/>
          </a:xfrm>
          <a:prstGeom prst="rect">
            <a:avLst/>
          </a:prstGeom>
        </p:spPr>
        <p:txBody>
          <a:bodyPr wrap="square">
            <a:spAutoFit/>
          </a:bodyPr>
          <a:lstStyle/>
          <a:p>
            <a:pPr lvl="0" defTabSz="457200">
              <a:lnSpc>
                <a:spcPct val="150000"/>
              </a:lnSpc>
              <a:defRPr/>
            </a:pPr>
            <a:r>
              <a:rPr lang="es-CL" sz="1067" b="1" i="1" dirty="0">
                <a:solidFill>
                  <a:schemeClr val="tx2"/>
                </a:solidFill>
              </a:rPr>
              <a:t>Lesiones</a:t>
            </a:r>
          </a:p>
        </p:txBody>
      </p:sp>
      <p:sp>
        <p:nvSpPr>
          <p:cNvPr id="16" name="Rectángulo 15">
            <a:extLst>
              <a:ext uri="{FF2B5EF4-FFF2-40B4-BE49-F238E27FC236}">
                <a16:creationId xmlns:a16="http://schemas.microsoft.com/office/drawing/2014/main" id="{6DDAA4A3-9B00-4D8B-BCC0-110F07F51C92}"/>
              </a:ext>
            </a:extLst>
          </p:cNvPr>
          <p:cNvSpPr/>
          <p:nvPr/>
        </p:nvSpPr>
        <p:spPr>
          <a:xfrm>
            <a:off x="10011473" y="5235118"/>
            <a:ext cx="2289409" cy="230832"/>
          </a:xfrm>
          <a:prstGeom prst="rect">
            <a:avLst/>
          </a:prstGeom>
        </p:spPr>
        <p:txBody>
          <a:bodyPr wrap="none">
            <a:spAutoFit/>
          </a:bodyPr>
          <a:lstStyle/>
          <a:p>
            <a:r>
              <a:rPr lang="es-CL" sz="900" dirty="0">
                <a:hlinkClick r:id="rId14"/>
              </a:rPr>
              <a:t>https://pazciudadana.cl/datoscomunales/</a:t>
            </a:r>
            <a:endParaRPr lang="es-CL" sz="900" dirty="0"/>
          </a:p>
        </p:txBody>
      </p:sp>
      <p:sp>
        <p:nvSpPr>
          <p:cNvPr id="2" name="Rectángulo 1">
            <a:extLst>
              <a:ext uri="{FF2B5EF4-FFF2-40B4-BE49-F238E27FC236}">
                <a16:creationId xmlns:a16="http://schemas.microsoft.com/office/drawing/2014/main" id="{2FF0F78D-43BB-490E-82E9-69DB685B7E03}"/>
              </a:ext>
            </a:extLst>
          </p:cNvPr>
          <p:cNvSpPr/>
          <p:nvPr/>
        </p:nvSpPr>
        <p:spPr>
          <a:xfrm>
            <a:off x="1325461" y="110324"/>
            <a:ext cx="2160794" cy="838199"/>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INDICADORES DE SEGURIDAD CIUDADANA</a:t>
            </a:r>
          </a:p>
        </p:txBody>
      </p:sp>
    </p:spTree>
    <p:extLst>
      <p:ext uri="{BB962C8B-B14F-4D97-AF65-F5344CB8AC3E}">
        <p14:creationId xmlns:p14="http://schemas.microsoft.com/office/powerpoint/2010/main" val="20429570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80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80000">
                                          <p:cBhvr additive="base">
                                            <p:cTn id="7" dur="750" fill="hold"/>
                                            <p:tgtEl>
                                              <p:spTgt spid="43"/>
                                            </p:tgtEl>
                                            <p:attrNameLst>
                                              <p:attrName>ppt_x</p:attrName>
                                            </p:attrNameLst>
                                          </p:cBhvr>
                                          <p:tavLst>
                                            <p:tav tm="0">
                                              <p:val>
                                                <p:strVal val="0-#ppt_w/2"/>
                                              </p:val>
                                            </p:tav>
                                            <p:tav tm="100000">
                                              <p:val>
                                                <p:strVal val="#ppt_x"/>
                                              </p:val>
                                            </p:tav>
                                          </p:tavLst>
                                        </p:anim>
                                        <p:anim calcmode="lin" valueType="num" p14:bounceEnd="80000">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 presetClass="entr" presetSubtype="4" fill="hold" nodeType="withEffect" p14:presetBounceEnd="53333">
                                      <p:stCondLst>
                                        <p:cond delay="2500"/>
                                      </p:stCondLst>
                                      <p:childTnLst>
                                        <p:set>
                                          <p:cBhvr>
                                            <p:cTn id="14" dur="1" fill="hold">
                                              <p:stCondLst>
                                                <p:cond delay="0"/>
                                              </p:stCondLst>
                                            </p:cTn>
                                            <p:tgtEl>
                                              <p:spTgt spid="154"/>
                                            </p:tgtEl>
                                            <p:attrNameLst>
                                              <p:attrName>style.visibility</p:attrName>
                                            </p:attrNameLst>
                                          </p:cBhvr>
                                          <p:to>
                                            <p:strVal val="visible"/>
                                          </p:to>
                                        </p:set>
                                        <p:anim calcmode="lin" valueType="num" p14:bounceEnd="53333">
                                          <p:cBhvr additive="base">
                                            <p:cTn id="15" dur="750" fill="hold"/>
                                            <p:tgtEl>
                                              <p:spTgt spid="154"/>
                                            </p:tgtEl>
                                            <p:attrNameLst>
                                              <p:attrName>ppt_x</p:attrName>
                                            </p:attrNameLst>
                                          </p:cBhvr>
                                          <p:tavLst>
                                            <p:tav tm="0">
                                              <p:val>
                                                <p:strVal val="#ppt_x"/>
                                              </p:val>
                                            </p:tav>
                                            <p:tav tm="100000">
                                              <p:val>
                                                <p:strVal val="#ppt_x"/>
                                              </p:val>
                                            </p:tav>
                                          </p:tavLst>
                                        </p:anim>
                                        <p:anim calcmode="lin" valueType="num" p14:bounceEnd="53333">
                                          <p:cBhvr additive="base">
                                            <p:cTn id="16" dur="750" fill="hold"/>
                                            <p:tgtEl>
                                              <p:spTgt spid="15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14:presetBounceEnd="80000">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14:bounceEnd="80000">
                                          <p:cBhvr additive="base">
                                            <p:cTn id="19" dur="750" fill="hold"/>
                                            <p:tgtEl>
                                              <p:spTgt spid="27"/>
                                            </p:tgtEl>
                                            <p:attrNameLst>
                                              <p:attrName>ppt_x</p:attrName>
                                            </p:attrNameLst>
                                          </p:cBhvr>
                                          <p:tavLst>
                                            <p:tav tm="0">
                                              <p:val>
                                                <p:strVal val="#ppt_x"/>
                                              </p:val>
                                            </p:tav>
                                            <p:tav tm="100000">
                                              <p:val>
                                                <p:strVal val="#ppt_x"/>
                                              </p:val>
                                            </p:tav>
                                          </p:tavLst>
                                        </p:anim>
                                        <p:anim calcmode="lin" valueType="num" p14:bounceEnd="80000">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8" fill="hold" grpId="0" nodeType="withEffect" p14:presetBounceEnd="53333">
                                      <p:stCondLst>
                                        <p:cond delay="250"/>
                                      </p:stCondLst>
                                      <p:childTnLst>
                                        <p:set>
                                          <p:cBhvr>
                                            <p:cTn id="22" dur="1" fill="hold">
                                              <p:stCondLst>
                                                <p:cond delay="0"/>
                                              </p:stCondLst>
                                            </p:cTn>
                                            <p:tgtEl>
                                              <p:spTgt spid="49"/>
                                            </p:tgtEl>
                                            <p:attrNameLst>
                                              <p:attrName>style.visibility</p:attrName>
                                            </p:attrNameLst>
                                          </p:cBhvr>
                                          <p:to>
                                            <p:strVal val="visible"/>
                                          </p:to>
                                        </p:set>
                                        <p:anim calcmode="lin" valueType="num" p14:bounceEnd="53333">
                                          <p:cBhvr additive="base">
                                            <p:cTn id="23" dur="750" fill="hold"/>
                                            <p:tgtEl>
                                              <p:spTgt spid="49"/>
                                            </p:tgtEl>
                                            <p:attrNameLst>
                                              <p:attrName>ppt_x</p:attrName>
                                            </p:attrNameLst>
                                          </p:cBhvr>
                                          <p:tavLst>
                                            <p:tav tm="0">
                                              <p:val>
                                                <p:strVal val="0-#ppt_w/2"/>
                                              </p:val>
                                            </p:tav>
                                            <p:tav tm="100000">
                                              <p:val>
                                                <p:strVal val="#ppt_x"/>
                                              </p:val>
                                            </p:tav>
                                          </p:tavLst>
                                        </p:anim>
                                        <p:anim calcmode="lin" valueType="num" p14:bounceEnd="53333">
                                          <p:cBhvr additive="base">
                                            <p:cTn id="24" dur="75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53333">
                                      <p:stCondLst>
                                        <p:cond delay="250"/>
                                      </p:stCondLst>
                                      <p:childTnLst>
                                        <p:set>
                                          <p:cBhvr>
                                            <p:cTn id="26" dur="1" fill="hold">
                                              <p:stCondLst>
                                                <p:cond delay="0"/>
                                              </p:stCondLst>
                                            </p:cTn>
                                            <p:tgtEl>
                                              <p:spTgt spid="50"/>
                                            </p:tgtEl>
                                            <p:attrNameLst>
                                              <p:attrName>style.visibility</p:attrName>
                                            </p:attrNameLst>
                                          </p:cBhvr>
                                          <p:to>
                                            <p:strVal val="visible"/>
                                          </p:to>
                                        </p:set>
                                        <p:anim calcmode="lin" valueType="num" p14:bounceEnd="53333">
                                          <p:cBhvr additive="base">
                                            <p:cTn id="27" dur="750" fill="hold"/>
                                            <p:tgtEl>
                                              <p:spTgt spid="50"/>
                                            </p:tgtEl>
                                            <p:attrNameLst>
                                              <p:attrName>ppt_x</p:attrName>
                                            </p:attrNameLst>
                                          </p:cBhvr>
                                          <p:tavLst>
                                            <p:tav tm="0">
                                              <p:val>
                                                <p:strVal val="0-#ppt_w/2"/>
                                              </p:val>
                                            </p:tav>
                                            <p:tav tm="100000">
                                              <p:val>
                                                <p:strVal val="#ppt_x"/>
                                              </p:val>
                                            </p:tav>
                                          </p:tavLst>
                                        </p:anim>
                                        <p:anim calcmode="lin" valueType="num" p14:bounceEnd="53333">
                                          <p:cBhvr additive="base">
                                            <p:cTn id="28" dur="750" fill="hold"/>
                                            <p:tgtEl>
                                              <p:spTgt spid="5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53333">
                                      <p:stCondLst>
                                        <p:cond delay="250"/>
                                      </p:stCondLst>
                                      <p:childTnLst>
                                        <p:set>
                                          <p:cBhvr>
                                            <p:cTn id="30" dur="1" fill="hold">
                                              <p:stCondLst>
                                                <p:cond delay="0"/>
                                              </p:stCondLst>
                                            </p:cTn>
                                            <p:tgtEl>
                                              <p:spTgt spid="51"/>
                                            </p:tgtEl>
                                            <p:attrNameLst>
                                              <p:attrName>style.visibility</p:attrName>
                                            </p:attrNameLst>
                                          </p:cBhvr>
                                          <p:to>
                                            <p:strVal val="visible"/>
                                          </p:to>
                                        </p:set>
                                        <p:anim calcmode="lin" valueType="num" p14:bounceEnd="53333">
                                          <p:cBhvr additive="base">
                                            <p:cTn id="31" dur="750" fill="hold"/>
                                            <p:tgtEl>
                                              <p:spTgt spid="51"/>
                                            </p:tgtEl>
                                            <p:attrNameLst>
                                              <p:attrName>ppt_x</p:attrName>
                                            </p:attrNameLst>
                                          </p:cBhvr>
                                          <p:tavLst>
                                            <p:tav tm="0">
                                              <p:val>
                                                <p:strVal val="0-#ppt_w/2"/>
                                              </p:val>
                                            </p:tav>
                                            <p:tav tm="100000">
                                              <p:val>
                                                <p:strVal val="#ppt_x"/>
                                              </p:val>
                                            </p:tav>
                                          </p:tavLst>
                                        </p:anim>
                                        <p:anim calcmode="lin" valueType="num" p14:bounceEnd="53333">
                                          <p:cBhvr additive="base">
                                            <p:cTn id="32" dur="750" fill="hold"/>
                                            <p:tgtEl>
                                              <p:spTgt spid="5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53333">
                                      <p:stCondLst>
                                        <p:cond delay="250"/>
                                      </p:stCondLst>
                                      <p:childTnLst>
                                        <p:set>
                                          <p:cBhvr>
                                            <p:cTn id="34" dur="1" fill="hold">
                                              <p:stCondLst>
                                                <p:cond delay="0"/>
                                              </p:stCondLst>
                                            </p:cTn>
                                            <p:tgtEl>
                                              <p:spTgt spid="52"/>
                                            </p:tgtEl>
                                            <p:attrNameLst>
                                              <p:attrName>style.visibility</p:attrName>
                                            </p:attrNameLst>
                                          </p:cBhvr>
                                          <p:to>
                                            <p:strVal val="visible"/>
                                          </p:to>
                                        </p:set>
                                        <p:anim calcmode="lin" valueType="num" p14:bounceEnd="53333">
                                          <p:cBhvr additive="base">
                                            <p:cTn id="35" dur="750" fill="hold"/>
                                            <p:tgtEl>
                                              <p:spTgt spid="52"/>
                                            </p:tgtEl>
                                            <p:attrNameLst>
                                              <p:attrName>ppt_x</p:attrName>
                                            </p:attrNameLst>
                                          </p:cBhvr>
                                          <p:tavLst>
                                            <p:tav tm="0">
                                              <p:val>
                                                <p:strVal val="0-#ppt_w/2"/>
                                              </p:val>
                                            </p:tav>
                                            <p:tav tm="100000">
                                              <p:val>
                                                <p:strVal val="#ppt_x"/>
                                              </p:val>
                                            </p:tav>
                                          </p:tavLst>
                                        </p:anim>
                                        <p:anim calcmode="lin" valueType="num" p14:bounceEnd="53333">
                                          <p:cBhvr additive="base">
                                            <p:cTn id="36" dur="750" fill="hold"/>
                                            <p:tgtEl>
                                              <p:spTgt spid="5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53333">
                                      <p:stCondLst>
                                        <p:cond delay="250"/>
                                      </p:stCondLst>
                                      <p:childTnLst>
                                        <p:set>
                                          <p:cBhvr>
                                            <p:cTn id="38" dur="1" fill="hold">
                                              <p:stCondLst>
                                                <p:cond delay="0"/>
                                              </p:stCondLst>
                                            </p:cTn>
                                            <p:tgtEl>
                                              <p:spTgt spid="53"/>
                                            </p:tgtEl>
                                            <p:attrNameLst>
                                              <p:attrName>style.visibility</p:attrName>
                                            </p:attrNameLst>
                                          </p:cBhvr>
                                          <p:to>
                                            <p:strVal val="visible"/>
                                          </p:to>
                                        </p:set>
                                        <p:anim calcmode="lin" valueType="num" p14:bounceEnd="53333">
                                          <p:cBhvr additive="base">
                                            <p:cTn id="39" dur="750" fill="hold"/>
                                            <p:tgtEl>
                                              <p:spTgt spid="53"/>
                                            </p:tgtEl>
                                            <p:attrNameLst>
                                              <p:attrName>ppt_x</p:attrName>
                                            </p:attrNameLst>
                                          </p:cBhvr>
                                          <p:tavLst>
                                            <p:tav tm="0">
                                              <p:val>
                                                <p:strVal val="0-#ppt_w/2"/>
                                              </p:val>
                                            </p:tav>
                                            <p:tav tm="100000">
                                              <p:val>
                                                <p:strVal val="#ppt_x"/>
                                              </p:val>
                                            </p:tav>
                                          </p:tavLst>
                                        </p:anim>
                                        <p:anim calcmode="lin" valueType="num" p14:bounceEnd="53333">
                                          <p:cBhvr additive="base">
                                            <p:cTn id="40"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9" grpId="0"/>
          <p:bldP spid="50" grpId="0"/>
          <p:bldP spid="51" grpId="0"/>
          <p:bldP spid="5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 presetClass="entr" presetSubtype="8" fill="hold" grpId="0" nodeType="withEffect">
                                      <p:stCondLst>
                                        <p:cond delay="250"/>
                                      </p:stCondLst>
                                      <p:childTnLst>
                                        <p:set>
                                          <p:cBhvr>
                                            <p:cTn id="14" dur="1" fill="hold">
                                              <p:stCondLst>
                                                <p:cond delay="0"/>
                                              </p:stCondLst>
                                            </p:cTn>
                                            <p:tgtEl>
                                              <p:spTgt spid="149"/>
                                            </p:tgtEl>
                                            <p:attrNameLst>
                                              <p:attrName>style.visibility</p:attrName>
                                            </p:attrNameLst>
                                          </p:cBhvr>
                                          <p:to>
                                            <p:strVal val="visible"/>
                                          </p:to>
                                        </p:set>
                                        <p:anim calcmode="lin" valueType="num">
                                          <p:cBhvr additive="base">
                                            <p:cTn id="15" dur="750" fill="hold"/>
                                            <p:tgtEl>
                                              <p:spTgt spid="149"/>
                                            </p:tgtEl>
                                            <p:attrNameLst>
                                              <p:attrName>ppt_x</p:attrName>
                                            </p:attrNameLst>
                                          </p:cBhvr>
                                          <p:tavLst>
                                            <p:tav tm="0">
                                              <p:val>
                                                <p:strVal val="0-#ppt_w/2"/>
                                              </p:val>
                                            </p:tav>
                                            <p:tav tm="100000">
                                              <p:val>
                                                <p:strVal val="#ppt_x"/>
                                              </p:val>
                                            </p:tav>
                                          </p:tavLst>
                                        </p:anim>
                                        <p:anim calcmode="lin" valueType="num">
                                          <p:cBhvr additive="base">
                                            <p:cTn id="16" dur="750" fill="hold"/>
                                            <p:tgtEl>
                                              <p:spTgt spid="14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500"/>
                                      </p:stCondLst>
                                      <p:childTnLst>
                                        <p:set>
                                          <p:cBhvr>
                                            <p:cTn id="18" dur="1" fill="hold">
                                              <p:stCondLst>
                                                <p:cond delay="0"/>
                                              </p:stCondLst>
                                            </p:cTn>
                                            <p:tgtEl>
                                              <p:spTgt spid="154"/>
                                            </p:tgtEl>
                                            <p:attrNameLst>
                                              <p:attrName>style.visibility</p:attrName>
                                            </p:attrNameLst>
                                          </p:cBhvr>
                                          <p:to>
                                            <p:strVal val="visible"/>
                                          </p:to>
                                        </p:set>
                                        <p:anim calcmode="lin" valueType="num">
                                          <p:cBhvr additive="base">
                                            <p:cTn id="19" dur="750" fill="hold"/>
                                            <p:tgtEl>
                                              <p:spTgt spid="154"/>
                                            </p:tgtEl>
                                            <p:attrNameLst>
                                              <p:attrName>ppt_x</p:attrName>
                                            </p:attrNameLst>
                                          </p:cBhvr>
                                          <p:tavLst>
                                            <p:tav tm="0">
                                              <p:val>
                                                <p:strVal val="#ppt_x"/>
                                              </p:val>
                                            </p:tav>
                                            <p:tav tm="100000">
                                              <p:val>
                                                <p:strVal val="#ppt_x"/>
                                              </p:val>
                                            </p:tav>
                                          </p:tavLst>
                                        </p:anim>
                                        <p:anim calcmode="lin" valueType="num">
                                          <p:cBhvr additive="base">
                                            <p:cTn id="20" dur="750" fill="hold"/>
                                            <p:tgtEl>
                                              <p:spTgt spid="15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750" fill="hold"/>
                                            <p:tgtEl>
                                              <p:spTgt spid="37"/>
                                            </p:tgtEl>
                                            <p:attrNameLst>
                                              <p:attrName>ppt_x</p:attrName>
                                            </p:attrNameLst>
                                          </p:cBhvr>
                                          <p:tavLst>
                                            <p:tav tm="0">
                                              <p:val>
                                                <p:strVal val="0-#ppt_w/2"/>
                                              </p:val>
                                            </p:tav>
                                            <p:tav tm="100000">
                                              <p:val>
                                                <p:strVal val="#ppt_x"/>
                                              </p:val>
                                            </p:tav>
                                          </p:tavLst>
                                        </p:anim>
                                        <p:anim calcmode="lin" valueType="num">
                                          <p:cBhvr additive="base">
                                            <p:cTn id="28" dur="75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750" fill="hold"/>
                                            <p:tgtEl>
                                              <p:spTgt spid="49"/>
                                            </p:tgtEl>
                                            <p:attrNameLst>
                                              <p:attrName>ppt_x</p:attrName>
                                            </p:attrNameLst>
                                          </p:cBhvr>
                                          <p:tavLst>
                                            <p:tav tm="0">
                                              <p:val>
                                                <p:strVal val="0-#ppt_w/2"/>
                                              </p:val>
                                            </p:tav>
                                            <p:tav tm="100000">
                                              <p:val>
                                                <p:strVal val="#ppt_x"/>
                                              </p:val>
                                            </p:tav>
                                          </p:tavLst>
                                        </p:anim>
                                        <p:anim calcmode="lin" valueType="num">
                                          <p:cBhvr additive="base">
                                            <p:cTn id="32" dur="750" fill="hold"/>
                                            <p:tgtEl>
                                              <p:spTgt spid="4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750" fill="hold"/>
                                            <p:tgtEl>
                                              <p:spTgt spid="50"/>
                                            </p:tgtEl>
                                            <p:attrNameLst>
                                              <p:attrName>ppt_x</p:attrName>
                                            </p:attrNameLst>
                                          </p:cBhvr>
                                          <p:tavLst>
                                            <p:tav tm="0">
                                              <p:val>
                                                <p:strVal val="0-#ppt_w/2"/>
                                              </p:val>
                                            </p:tav>
                                            <p:tav tm="100000">
                                              <p:val>
                                                <p:strVal val="#ppt_x"/>
                                              </p:val>
                                            </p:tav>
                                          </p:tavLst>
                                        </p:anim>
                                        <p:anim calcmode="lin" valueType="num">
                                          <p:cBhvr additive="base">
                                            <p:cTn id="36" dur="750" fill="hold"/>
                                            <p:tgtEl>
                                              <p:spTgt spid="5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750" fill="hold"/>
                                            <p:tgtEl>
                                              <p:spTgt spid="51"/>
                                            </p:tgtEl>
                                            <p:attrNameLst>
                                              <p:attrName>ppt_x</p:attrName>
                                            </p:attrNameLst>
                                          </p:cBhvr>
                                          <p:tavLst>
                                            <p:tav tm="0">
                                              <p:val>
                                                <p:strVal val="0-#ppt_w/2"/>
                                              </p:val>
                                            </p:tav>
                                            <p:tav tm="100000">
                                              <p:val>
                                                <p:strVal val="#ppt_x"/>
                                              </p:val>
                                            </p:tav>
                                          </p:tavLst>
                                        </p:anim>
                                        <p:anim calcmode="lin" valueType="num">
                                          <p:cBhvr additive="base">
                                            <p:cTn id="40" dur="750" fill="hold"/>
                                            <p:tgtEl>
                                              <p:spTgt spid="5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5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750" fill="hold"/>
                                            <p:tgtEl>
                                              <p:spTgt spid="52"/>
                                            </p:tgtEl>
                                            <p:attrNameLst>
                                              <p:attrName>ppt_x</p:attrName>
                                            </p:attrNameLst>
                                          </p:cBhvr>
                                          <p:tavLst>
                                            <p:tav tm="0">
                                              <p:val>
                                                <p:strVal val="0-#ppt_w/2"/>
                                              </p:val>
                                            </p:tav>
                                            <p:tav tm="100000">
                                              <p:val>
                                                <p:strVal val="#ppt_x"/>
                                              </p:val>
                                            </p:tav>
                                          </p:tavLst>
                                        </p:anim>
                                        <p:anim calcmode="lin" valueType="num">
                                          <p:cBhvr additive="base">
                                            <p:cTn id="44" dur="750" fill="hold"/>
                                            <p:tgtEl>
                                              <p:spTgt spid="5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750" fill="hold"/>
                                            <p:tgtEl>
                                              <p:spTgt spid="53"/>
                                            </p:tgtEl>
                                            <p:attrNameLst>
                                              <p:attrName>ppt_x</p:attrName>
                                            </p:attrNameLst>
                                          </p:cBhvr>
                                          <p:tavLst>
                                            <p:tav tm="0">
                                              <p:val>
                                                <p:strVal val="0-#ppt_w/2"/>
                                              </p:val>
                                            </p:tav>
                                            <p:tav tm="100000">
                                              <p:val>
                                                <p:strVal val="#ppt_x"/>
                                              </p:val>
                                            </p:tav>
                                          </p:tavLst>
                                        </p:anim>
                                        <p:anim calcmode="lin" valueType="num">
                                          <p:cBhvr additive="base">
                                            <p:cTn id="48"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9" grpId="0"/>
          <p:bldP spid="37" grpId="0"/>
          <p:bldP spid="49" grpId="0"/>
          <p:bldP spid="50" grpId="0"/>
          <p:bldP spid="51" grpId="0"/>
          <p:bldP spid="52" grpId="0"/>
          <p:bldP spid="53"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adroTexto 25">
            <a:extLst>
              <a:ext uri="{FF2B5EF4-FFF2-40B4-BE49-F238E27FC236}">
                <a16:creationId xmlns:a16="http://schemas.microsoft.com/office/drawing/2014/main" id="{2D223A3A-B591-4A5C-8EAA-0630BD731F90}"/>
              </a:ext>
            </a:extLst>
          </p:cNvPr>
          <p:cNvSpPr txBox="1"/>
          <p:nvPr/>
        </p:nvSpPr>
        <p:spPr>
          <a:xfrm>
            <a:off x="10943952" y="6550402"/>
            <a:ext cx="1248048" cy="276999"/>
          </a:xfrm>
          <a:prstGeom prst="rect">
            <a:avLst/>
          </a:prstGeom>
          <a:solidFill>
            <a:srgbClr val="C00000"/>
          </a:solidFill>
        </p:spPr>
        <p:txBody>
          <a:bodyPr wrap="square" rtlCol="0">
            <a:spAutoFit/>
          </a:bodyPr>
          <a:lstStyle/>
          <a:p>
            <a:pPr algn="ctr"/>
            <a:r>
              <a:rPr lang="es-CL" sz="1200" dirty="0">
                <a:solidFill>
                  <a:schemeClr val="bg1"/>
                </a:solidFill>
              </a:rPr>
              <a:t>Glosario</a:t>
            </a:r>
          </a:p>
        </p:txBody>
      </p:sp>
      <p:grpSp>
        <p:nvGrpSpPr>
          <p:cNvPr id="27" name="Group 1">
            <a:extLst>
              <a:ext uri="{FF2B5EF4-FFF2-40B4-BE49-F238E27FC236}">
                <a16:creationId xmlns:a16="http://schemas.microsoft.com/office/drawing/2014/main" id="{320DA39D-0614-40A9-B83C-E15335098958}"/>
              </a:ext>
            </a:extLst>
          </p:cNvPr>
          <p:cNvGrpSpPr/>
          <p:nvPr/>
        </p:nvGrpSpPr>
        <p:grpSpPr>
          <a:xfrm>
            <a:off x="3791367" y="98201"/>
            <a:ext cx="4609467" cy="912947"/>
            <a:chOff x="1305012" y="552282"/>
            <a:chExt cx="3457100" cy="684710"/>
          </a:xfrm>
        </p:grpSpPr>
        <p:sp>
          <p:nvSpPr>
            <p:cNvPr id="28" name="TextBox 2">
              <a:extLst>
                <a:ext uri="{FF2B5EF4-FFF2-40B4-BE49-F238E27FC236}">
                  <a16:creationId xmlns:a16="http://schemas.microsoft.com/office/drawing/2014/main" id="{C08E98B8-22CD-4CFB-BC3C-C72CD794D903}"/>
                </a:ext>
              </a:extLst>
            </p:cNvPr>
            <p:cNvSpPr txBox="1"/>
            <p:nvPr/>
          </p:nvSpPr>
          <p:spPr>
            <a:xfrm>
              <a:off x="1305012" y="552282"/>
              <a:ext cx="3457100" cy="500089"/>
            </a:xfrm>
            <a:prstGeom prst="rect">
              <a:avLst/>
            </a:prstGeom>
            <a:noFill/>
          </p:spPr>
          <p:txBody>
            <a:bodyPr wrap="none" rtlCol="0">
              <a:spAutoFit/>
            </a:bodyPr>
            <a:lstStyle/>
            <a:p>
              <a:pPr lvl="0" algn="ctr" defTabSz="457200"/>
              <a:r>
                <a:rPr lang="es-CL" sz="3733" b="1" dirty="0">
                  <a:solidFill>
                    <a:schemeClr val="accent1">
                      <a:lumMod val="40000"/>
                      <a:lumOff val="60000"/>
                    </a:schemeClr>
                  </a:solidFill>
                </a:rPr>
                <a:t>Comuna de La Pintana</a:t>
              </a:r>
            </a:p>
          </p:txBody>
        </p:sp>
        <p:sp>
          <p:nvSpPr>
            <p:cNvPr id="29" name="TextBox 3">
              <a:extLst>
                <a:ext uri="{FF2B5EF4-FFF2-40B4-BE49-F238E27FC236}">
                  <a16:creationId xmlns:a16="http://schemas.microsoft.com/office/drawing/2014/main" id="{F86BC801-C4F8-45DD-827B-E6731B317768}"/>
                </a:ext>
              </a:extLst>
            </p:cNvPr>
            <p:cNvSpPr txBox="1"/>
            <p:nvPr/>
          </p:nvSpPr>
          <p:spPr>
            <a:xfrm>
              <a:off x="2315670" y="1029243"/>
              <a:ext cx="1435633" cy="207749"/>
            </a:xfrm>
            <a:prstGeom prst="rect">
              <a:avLst/>
            </a:prstGeom>
            <a:noFill/>
          </p:spPr>
          <p:txBody>
            <a:bodyPr wrap="none" rtlCol="0">
              <a:spAutoFit/>
            </a:bodyPr>
            <a:lstStyle/>
            <a:p>
              <a:pPr algn="ctr" defTabSz="457200">
                <a:defRPr/>
              </a:pPr>
              <a:r>
                <a:rPr lang="es-CL" sz="1200" dirty="0">
                  <a:solidFill>
                    <a:prstClr val="white">
                      <a:lumMod val="65000"/>
                    </a:prstClr>
                  </a:solidFill>
                </a:rPr>
                <a:t>Tierra de </a:t>
              </a:r>
              <a:r>
                <a:rPr lang="es-CL" sz="1200" dirty="0">
                  <a:solidFill>
                    <a:schemeClr val="accent1">
                      <a:lumMod val="40000"/>
                      <a:lumOff val="60000"/>
                    </a:schemeClr>
                  </a:solidFill>
                </a:rPr>
                <a:t>Héroes y Heroínas</a:t>
              </a:r>
              <a:endParaRPr lang="en-US" sz="1200" dirty="0">
                <a:solidFill>
                  <a:schemeClr val="accent1">
                    <a:lumMod val="40000"/>
                    <a:lumOff val="60000"/>
                  </a:schemeClr>
                </a:solidFill>
              </a:endParaRPr>
            </a:p>
          </p:txBody>
        </p:sp>
      </p:grpSp>
      <p:pic>
        <p:nvPicPr>
          <p:cNvPr id="30" name="Picture 2">
            <a:hlinkClick r:id="rId3" action="ppaction://hlinksldjump"/>
            <a:extLst>
              <a:ext uri="{FF2B5EF4-FFF2-40B4-BE49-F238E27FC236}">
                <a16:creationId xmlns:a16="http://schemas.microsoft.com/office/drawing/2014/main" id="{84EE7380-F9BE-4E58-9111-5AE76B9B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0"/>
            <a:ext cx="9525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7972867C-3A16-41A7-9917-AB9CD1422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91784"/>
            <a:ext cx="533400" cy="838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2FF0F78D-43BB-490E-82E9-69DB685B7E03}"/>
              </a:ext>
            </a:extLst>
          </p:cNvPr>
          <p:cNvSpPr/>
          <p:nvPr/>
        </p:nvSpPr>
        <p:spPr>
          <a:xfrm>
            <a:off x="1325461" y="110324"/>
            <a:ext cx="2160794" cy="623825"/>
          </a:xfrm>
          <a:prstGeom prst="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REPUTACIÓN DIGITAL</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mplemento 4" title="Visor web">
                <a:extLst>
                  <a:ext uri="{FF2B5EF4-FFF2-40B4-BE49-F238E27FC236}">
                    <a16:creationId xmlns:a16="http://schemas.microsoft.com/office/drawing/2014/main" id="{8798B74B-C2D1-46EC-B031-E4E2A440B877}"/>
                  </a:ext>
                </a:extLst>
              </p:cNvPr>
              <p:cNvGraphicFramePr>
                <a:graphicFrameLocks noGrp="1"/>
              </p:cNvGraphicFramePr>
              <p:nvPr>
                <p:extLst>
                  <p:ext uri="{D42A27DB-BD31-4B8C-83A1-F6EECF244321}">
                    <p14:modId xmlns:p14="http://schemas.microsoft.com/office/powerpoint/2010/main" val="2618661775"/>
                  </p:ext>
                </p:extLst>
              </p:nvPr>
            </p:nvGraphicFramePr>
            <p:xfrm>
              <a:off x="581025" y="1034759"/>
              <a:ext cx="10277475" cy="5707437"/>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xmlns="">
          <p:pic>
            <p:nvPicPr>
              <p:cNvPr id="5" name="Complemento 4" title="Visor web">
                <a:extLst>
                  <a:ext uri="{FF2B5EF4-FFF2-40B4-BE49-F238E27FC236}">
                    <a16:creationId xmlns:a16="http://schemas.microsoft.com/office/drawing/2014/main" id="{8798B74B-C2D1-46EC-B031-E4E2A440B877}"/>
                  </a:ext>
                </a:extLst>
              </p:cNvPr>
              <p:cNvPicPr>
                <a:picLocks noGrp="1" noRot="1" noChangeAspect="1" noMove="1" noResize="1" noEditPoints="1" noAdjustHandles="1" noChangeArrowheads="1" noChangeShapeType="1"/>
              </p:cNvPicPr>
              <p:nvPr/>
            </p:nvPicPr>
            <p:blipFill>
              <a:blip r:embed="rId7"/>
              <a:stretch>
                <a:fillRect/>
              </a:stretch>
            </p:blipFill>
            <p:spPr>
              <a:xfrm>
                <a:off x="581025" y="1034759"/>
                <a:ext cx="10277475" cy="5707437"/>
              </a:xfrm>
              <a:prstGeom prst="rect">
                <a:avLst/>
              </a:prstGeom>
            </p:spPr>
          </p:pic>
        </mc:Fallback>
      </mc:AlternateContent>
    </p:spTree>
    <p:extLst>
      <p:ext uri="{BB962C8B-B14F-4D97-AF65-F5344CB8AC3E}">
        <p14:creationId xmlns:p14="http://schemas.microsoft.com/office/powerpoint/2010/main" val="1813203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8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80000">
                                          <p:cBhvr additive="base">
                                            <p:cTn id="7" dur="750" fill="hold"/>
                                            <p:tgtEl>
                                              <p:spTgt spid="27"/>
                                            </p:tgtEl>
                                            <p:attrNameLst>
                                              <p:attrName>ppt_x</p:attrName>
                                            </p:attrNameLst>
                                          </p:cBhvr>
                                          <p:tavLst>
                                            <p:tav tm="0">
                                              <p:val>
                                                <p:strVal val="#ppt_x"/>
                                              </p:val>
                                            </p:tav>
                                            <p:tav tm="100000">
                                              <p:val>
                                                <p:strVal val="#ppt_x"/>
                                              </p:val>
                                            </p:tav>
                                          </p:tavLst>
                                        </p:anim>
                                        <p:anim calcmode="lin" valueType="num" p14:bounceEnd="80000">
                                          <p:cBhvr additive="base">
                                            <p:cTn id="8" dur="75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 presetClass="entr" presetSubtype="8" fill="hold" grpId="0" nodeType="withEffect">
                                      <p:stCondLst>
                                        <p:cond delay="250"/>
                                      </p:stCondLst>
                                      <p:childTnLst>
                                        <p:set>
                                          <p:cBhvr>
                                            <p:cTn id="14" dur="1" fill="hold">
                                              <p:stCondLst>
                                                <p:cond delay="0"/>
                                              </p:stCondLst>
                                            </p:cTn>
                                            <p:tgtEl>
                                              <p:spTgt spid="149"/>
                                            </p:tgtEl>
                                            <p:attrNameLst>
                                              <p:attrName>style.visibility</p:attrName>
                                            </p:attrNameLst>
                                          </p:cBhvr>
                                          <p:to>
                                            <p:strVal val="visible"/>
                                          </p:to>
                                        </p:set>
                                        <p:anim calcmode="lin" valueType="num">
                                          <p:cBhvr additive="base">
                                            <p:cTn id="15" dur="750" fill="hold"/>
                                            <p:tgtEl>
                                              <p:spTgt spid="149"/>
                                            </p:tgtEl>
                                            <p:attrNameLst>
                                              <p:attrName>ppt_x</p:attrName>
                                            </p:attrNameLst>
                                          </p:cBhvr>
                                          <p:tavLst>
                                            <p:tav tm="0">
                                              <p:val>
                                                <p:strVal val="0-#ppt_w/2"/>
                                              </p:val>
                                            </p:tav>
                                            <p:tav tm="100000">
                                              <p:val>
                                                <p:strVal val="#ppt_x"/>
                                              </p:val>
                                            </p:tav>
                                          </p:tavLst>
                                        </p:anim>
                                        <p:anim calcmode="lin" valueType="num">
                                          <p:cBhvr additive="base">
                                            <p:cTn id="16" dur="750" fill="hold"/>
                                            <p:tgtEl>
                                              <p:spTgt spid="14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500"/>
                                      </p:stCondLst>
                                      <p:childTnLst>
                                        <p:set>
                                          <p:cBhvr>
                                            <p:cTn id="18" dur="1" fill="hold">
                                              <p:stCondLst>
                                                <p:cond delay="0"/>
                                              </p:stCondLst>
                                            </p:cTn>
                                            <p:tgtEl>
                                              <p:spTgt spid="154"/>
                                            </p:tgtEl>
                                            <p:attrNameLst>
                                              <p:attrName>style.visibility</p:attrName>
                                            </p:attrNameLst>
                                          </p:cBhvr>
                                          <p:to>
                                            <p:strVal val="visible"/>
                                          </p:to>
                                        </p:set>
                                        <p:anim calcmode="lin" valueType="num">
                                          <p:cBhvr additive="base">
                                            <p:cTn id="19" dur="750" fill="hold"/>
                                            <p:tgtEl>
                                              <p:spTgt spid="154"/>
                                            </p:tgtEl>
                                            <p:attrNameLst>
                                              <p:attrName>ppt_x</p:attrName>
                                            </p:attrNameLst>
                                          </p:cBhvr>
                                          <p:tavLst>
                                            <p:tav tm="0">
                                              <p:val>
                                                <p:strVal val="#ppt_x"/>
                                              </p:val>
                                            </p:tav>
                                            <p:tav tm="100000">
                                              <p:val>
                                                <p:strVal val="#ppt_x"/>
                                              </p:val>
                                            </p:tav>
                                          </p:tavLst>
                                        </p:anim>
                                        <p:anim calcmode="lin" valueType="num">
                                          <p:cBhvr additive="base">
                                            <p:cTn id="20" dur="750" fill="hold"/>
                                            <p:tgtEl>
                                              <p:spTgt spid="15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750" fill="hold"/>
                                            <p:tgtEl>
                                              <p:spTgt spid="37"/>
                                            </p:tgtEl>
                                            <p:attrNameLst>
                                              <p:attrName>ppt_x</p:attrName>
                                            </p:attrNameLst>
                                          </p:cBhvr>
                                          <p:tavLst>
                                            <p:tav tm="0">
                                              <p:val>
                                                <p:strVal val="0-#ppt_w/2"/>
                                              </p:val>
                                            </p:tav>
                                            <p:tav tm="100000">
                                              <p:val>
                                                <p:strVal val="#ppt_x"/>
                                              </p:val>
                                            </p:tav>
                                          </p:tavLst>
                                        </p:anim>
                                        <p:anim calcmode="lin" valueType="num">
                                          <p:cBhvr additive="base">
                                            <p:cTn id="28" dur="75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750" fill="hold"/>
                                            <p:tgtEl>
                                              <p:spTgt spid="49"/>
                                            </p:tgtEl>
                                            <p:attrNameLst>
                                              <p:attrName>ppt_x</p:attrName>
                                            </p:attrNameLst>
                                          </p:cBhvr>
                                          <p:tavLst>
                                            <p:tav tm="0">
                                              <p:val>
                                                <p:strVal val="0-#ppt_w/2"/>
                                              </p:val>
                                            </p:tav>
                                            <p:tav tm="100000">
                                              <p:val>
                                                <p:strVal val="#ppt_x"/>
                                              </p:val>
                                            </p:tav>
                                          </p:tavLst>
                                        </p:anim>
                                        <p:anim calcmode="lin" valueType="num">
                                          <p:cBhvr additive="base">
                                            <p:cTn id="32" dur="750" fill="hold"/>
                                            <p:tgtEl>
                                              <p:spTgt spid="4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750" fill="hold"/>
                                            <p:tgtEl>
                                              <p:spTgt spid="50"/>
                                            </p:tgtEl>
                                            <p:attrNameLst>
                                              <p:attrName>ppt_x</p:attrName>
                                            </p:attrNameLst>
                                          </p:cBhvr>
                                          <p:tavLst>
                                            <p:tav tm="0">
                                              <p:val>
                                                <p:strVal val="0-#ppt_w/2"/>
                                              </p:val>
                                            </p:tav>
                                            <p:tav tm="100000">
                                              <p:val>
                                                <p:strVal val="#ppt_x"/>
                                              </p:val>
                                            </p:tav>
                                          </p:tavLst>
                                        </p:anim>
                                        <p:anim calcmode="lin" valueType="num">
                                          <p:cBhvr additive="base">
                                            <p:cTn id="36" dur="750" fill="hold"/>
                                            <p:tgtEl>
                                              <p:spTgt spid="5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750" fill="hold"/>
                                            <p:tgtEl>
                                              <p:spTgt spid="51"/>
                                            </p:tgtEl>
                                            <p:attrNameLst>
                                              <p:attrName>ppt_x</p:attrName>
                                            </p:attrNameLst>
                                          </p:cBhvr>
                                          <p:tavLst>
                                            <p:tav tm="0">
                                              <p:val>
                                                <p:strVal val="0-#ppt_w/2"/>
                                              </p:val>
                                            </p:tav>
                                            <p:tav tm="100000">
                                              <p:val>
                                                <p:strVal val="#ppt_x"/>
                                              </p:val>
                                            </p:tav>
                                          </p:tavLst>
                                        </p:anim>
                                        <p:anim calcmode="lin" valueType="num">
                                          <p:cBhvr additive="base">
                                            <p:cTn id="40" dur="750" fill="hold"/>
                                            <p:tgtEl>
                                              <p:spTgt spid="5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5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750" fill="hold"/>
                                            <p:tgtEl>
                                              <p:spTgt spid="52"/>
                                            </p:tgtEl>
                                            <p:attrNameLst>
                                              <p:attrName>ppt_x</p:attrName>
                                            </p:attrNameLst>
                                          </p:cBhvr>
                                          <p:tavLst>
                                            <p:tav tm="0">
                                              <p:val>
                                                <p:strVal val="0-#ppt_w/2"/>
                                              </p:val>
                                            </p:tav>
                                            <p:tav tm="100000">
                                              <p:val>
                                                <p:strVal val="#ppt_x"/>
                                              </p:val>
                                            </p:tav>
                                          </p:tavLst>
                                        </p:anim>
                                        <p:anim calcmode="lin" valueType="num">
                                          <p:cBhvr additive="base">
                                            <p:cTn id="44" dur="750" fill="hold"/>
                                            <p:tgtEl>
                                              <p:spTgt spid="5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750" fill="hold"/>
                                            <p:tgtEl>
                                              <p:spTgt spid="53"/>
                                            </p:tgtEl>
                                            <p:attrNameLst>
                                              <p:attrName>ppt_x</p:attrName>
                                            </p:attrNameLst>
                                          </p:cBhvr>
                                          <p:tavLst>
                                            <p:tav tm="0">
                                              <p:val>
                                                <p:strVal val="0-#ppt_w/2"/>
                                              </p:val>
                                            </p:tav>
                                            <p:tav tm="100000">
                                              <p:val>
                                                <p:strVal val="#ppt_x"/>
                                              </p:val>
                                            </p:tav>
                                          </p:tavLst>
                                        </p:anim>
                                        <p:anim calcmode="lin" valueType="num">
                                          <p:cBhvr additive="base">
                                            <p:cTn id="48"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9" grpId="0"/>
          <p:bldP spid="37" grpId="0"/>
          <p:bldP spid="49" grpId="0"/>
          <p:bldP spid="50" grpId="0"/>
          <p:bldP spid="51" grpId="0"/>
          <p:bldP spid="52" grpId="0"/>
          <p:bldP spid="5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1D33754-6FB9-4D18-AF00-35142E0DECE4}"/>
              </a:ext>
            </a:extLst>
          </p:cNvPr>
          <p:cNvSpPr/>
          <p:nvPr/>
        </p:nvSpPr>
        <p:spPr>
          <a:xfrm>
            <a:off x="0" y="141923"/>
            <a:ext cx="12182475" cy="3112006"/>
          </a:xfrm>
          <a:prstGeom prst="rect">
            <a:avLst/>
          </a:prstGeom>
        </p:spPr>
        <p:txBody>
          <a:bodyPr wrap="square">
            <a:spAutoFit/>
          </a:bodyPr>
          <a:lstStyle/>
          <a:p>
            <a:r>
              <a:rPr lang="es-CL" dirty="0">
                <a:solidFill>
                  <a:schemeClr val="accent1">
                    <a:lumMod val="75000"/>
                  </a:schemeClr>
                </a:solidFill>
                <a:latin typeface="+mj-lt"/>
              </a:rPr>
              <a:t>Pertenencia a pueblos originarios</a:t>
            </a:r>
            <a:endParaRPr lang="es-CL" b="1" dirty="0">
              <a:solidFill>
                <a:schemeClr val="accent1">
                  <a:lumMod val="75000"/>
                </a:schemeClr>
              </a:solidFill>
              <a:latin typeface="+mj-lt"/>
            </a:endParaRPr>
          </a:p>
          <a:p>
            <a:pPr defTabSz="457200">
              <a:lnSpc>
                <a:spcPct val="150000"/>
              </a:lnSpc>
              <a:defRPr/>
            </a:pPr>
            <a:r>
              <a:rPr lang="es-CL" sz="933" dirty="0">
                <a:latin typeface="Open Sans"/>
              </a:rPr>
              <a:t>La formulación de la pregunta respecto a pertenencia a pueblos originarios en el Censo 2002 fue: “¿Pertenece usted a alguno de los siguientes pueblos originarios o indígenas?”, mientras que en el Censo de 2017, la pregunta formulada fue: “¿Se considera perteneciente a algún pueblo indígena u originario?” Fuentes: </a:t>
            </a:r>
            <a:r>
              <a:rPr lang="es-CL" sz="933" dirty="0">
                <a:latin typeface="Open Sans"/>
                <a:hlinkClick r:id="rId2">
                  <a:extLst>
                    <a:ext uri="{A12FA001-AC4F-418D-AE19-62706E023703}">
                      <ahyp:hlinkClr xmlns:ahyp="http://schemas.microsoft.com/office/drawing/2018/hyperlinkcolor" val="tx"/>
                    </a:ext>
                  </a:extLst>
                </a:hlinkClick>
              </a:rPr>
              <a:t>http://www.censo2017.cl/wp-content/uploads/2017/04/CUESTIONARIO-CENSO-2017-OF.pdf</a:t>
            </a:r>
            <a:r>
              <a:rPr lang="es-CL" sz="933" dirty="0">
                <a:latin typeface="Open Sans"/>
              </a:rPr>
              <a:t> (Julio, 2018); Censo 2002 Resultados - Volumen I "POBLACIÓN, PAÍS, REGIÓN", p. 341-344. En: </a:t>
            </a:r>
            <a:r>
              <a:rPr lang="es-CL" sz="933" dirty="0">
                <a:latin typeface="Open Sans"/>
                <a:hlinkClick r:id="rId3">
                  <a:extLst>
                    <a:ext uri="{A12FA001-AC4F-418D-AE19-62706E023703}">
                      <ahyp:hlinkClr xmlns:ahyp="http://schemas.microsoft.com/office/drawing/2018/hyperlinkcolor" val="tx"/>
                    </a:ext>
                  </a:extLst>
                </a:hlinkClick>
              </a:rPr>
              <a:t>http://www.ine.cl/estadisticas/censos/censos-de-poblacion-y-vivienda</a:t>
            </a:r>
            <a:r>
              <a:rPr lang="es-CL" sz="933" dirty="0">
                <a:latin typeface="Open Sans"/>
              </a:rPr>
              <a:t> (Julio, 2018)</a:t>
            </a:r>
          </a:p>
          <a:p>
            <a:pPr>
              <a:lnSpc>
                <a:spcPct val="150000"/>
              </a:lnSpc>
              <a:defRPr/>
            </a:pPr>
            <a:r>
              <a:rPr lang="es-CL" dirty="0">
                <a:solidFill>
                  <a:schemeClr val="accent1">
                    <a:lumMod val="75000"/>
                  </a:schemeClr>
                </a:solidFill>
                <a:latin typeface="+mj-lt"/>
                <a:hlinkClick r:id="rId4" action="ppaction://hlinksldjump">
                  <a:extLst>
                    <a:ext uri="{A12FA001-AC4F-418D-AE19-62706E023703}">
                      <ahyp:hlinkClr xmlns:ahyp="http://schemas.microsoft.com/office/drawing/2018/hyperlinkcolor" val="tx"/>
                    </a:ext>
                  </a:extLst>
                </a:hlinkClick>
              </a:rPr>
              <a:t>Índice de adultos mayores</a:t>
            </a:r>
            <a:endParaRPr lang="es-CL" dirty="0">
              <a:solidFill>
                <a:schemeClr val="accent1">
                  <a:lumMod val="75000"/>
                </a:schemeClr>
              </a:solidFill>
              <a:latin typeface="+mj-lt"/>
            </a:endParaRPr>
          </a:p>
          <a:p>
            <a:pPr defTabSz="457200">
              <a:lnSpc>
                <a:spcPct val="150000"/>
              </a:lnSpc>
              <a:defRPr/>
            </a:pPr>
            <a:r>
              <a:rPr lang="es-CL" sz="933" dirty="0"/>
              <a:t>"Es una medida demográfica del envejecimiento y representa el numero de adultos mayores (65 o mas años) por cada cien niños (0 a 14 años)."</a:t>
            </a:r>
          </a:p>
          <a:p>
            <a:pPr defTabSz="457200">
              <a:lnSpc>
                <a:spcPct val="150000"/>
              </a:lnSpc>
              <a:defRPr/>
            </a:pPr>
            <a:r>
              <a:rPr lang="es-CL" sz="933" dirty="0"/>
              <a:t>Fuente: Instituto Nacional de Estadísticas (INE), en </a:t>
            </a:r>
            <a:r>
              <a:rPr lang="es-CL" sz="933" dirty="0">
                <a:hlinkClick r:id="rId5"/>
              </a:rPr>
              <a:t>http://bcn.cl/a25d</a:t>
            </a:r>
            <a:endParaRPr lang="es-CL" sz="933" dirty="0"/>
          </a:p>
          <a:p>
            <a:pPr defTabSz="457200">
              <a:lnSpc>
                <a:spcPct val="150000"/>
              </a:lnSpc>
              <a:defRPr/>
            </a:pPr>
            <a:r>
              <a:rPr lang="es-CL" dirty="0">
                <a:solidFill>
                  <a:schemeClr val="accent1">
                    <a:lumMod val="75000"/>
                  </a:schemeClr>
                </a:solidFill>
                <a:latin typeface="+mj-lt"/>
                <a:hlinkClick r:id="rId6" action="ppaction://hlinksldjump">
                  <a:extLst>
                    <a:ext uri="{A12FA001-AC4F-418D-AE19-62706E023703}">
                      <ahyp:hlinkClr xmlns:ahyp="http://schemas.microsoft.com/office/drawing/2018/hyperlinkcolor" val="tx"/>
                    </a:ext>
                  </a:extLst>
                </a:hlinkClick>
              </a:rPr>
              <a:t>Índice de dependencia demográfica</a:t>
            </a:r>
            <a:endParaRPr lang="es-CL" dirty="0">
              <a:solidFill>
                <a:schemeClr val="accent1">
                  <a:lumMod val="75000"/>
                </a:schemeClr>
              </a:solidFill>
              <a:latin typeface="+mj-lt"/>
            </a:endParaRPr>
          </a:p>
          <a:p>
            <a:pPr defTabSz="457200">
              <a:lnSpc>
                <a:spcPct val="150000"/>
              </a:lnSpc>
              <a:defRPr/>
            </a:pPr>
            <a:r>
              <a:rPr lang="es-CL" sz="933" dirty="0"/>
              <a:t>"Deriva de la composición por edades de la población y se calcula por la suma de los menores de 15 años y los mayores de 64 años divididos por la población con edades entre 15 y 64 años, por cien. Esta relación es una medida indirecta del número de personas dependientes económicamente."</a:t>
            </a:r>
          </a:p>
          <a:p>
            <a:pPr defTabSz="457200">
              <a:lnSpc>
                <a:spcPct val="150000"/>
              </a:lnSpc>
              <a:defRPr/>
            </a:pPr>
            <a:r>
              <a:rPr lang="es-CL" sz="933" dirty="0"/>
              <a:t>Fuente: Instituto Nacional de Estadísticas (INE): </a:t>
            </a:r>
            <a:r>
              <a:rPr lang="es-CL" sz="933" dirty="0">
                <a:hlinkClick r:id="rId5"/>
              </a:rPr>
              <a:t>http://bcn.cl/a25d</a:t>
            </a:r>
            <a:endParaRPr lang="es-CL" sz="933" dirty="0"/>
          </a:p>
          <a:p>
            <a:pPr defTabSz="457200">
              <a:lnSpc>
                <a:spcPct val="150000"/>
              </a:lnSpc>
              <a:defRPr/>
            </a:pPr>
            <a:endParaRPr lang="es-CL" sz="933" dirty="0"/>
          </a:p>
        </p:txBody>
      </p:sp>
      <p:pic>
        <p:nvPicPr>
          <p:cNvPr id="5" name="Imagen 4">
            <a:extLst>
              <a:ext uri="{FF2B5EF4-FFF2-40B4-BE49-F238E27FC236}">
                <a16:creationId xmlns:a16="http://schemas.microsoft.com/office/drawing/2014/main" id="{7E411E95-CAF3-46F5-AFAA-546FB134A773}"/>
              </a:ext>
            </a:extLst>
          </p:cNvPr>
          <p:cNvPicPr>
            <a:picLocks noChangeAspect="1"/>
          </p:cNvPicPr>
          <p:nvPr/>
        </p:nvPicPr>
        <p:blipFill rotWithShape="1">
          <a:blip r:embed="rId7"/>
          <a:srcRect t="23585" b="4284"/>
          <a:stretch/>
        </p:blipFill>
        <p:spPr>
          <a:xfrm>
            <a:off x="9525" y="3108772"/>
            <a:ext cx="5330951" cy="1910903"/>
          </a:xfrm>
          <a:prstGeom prst="rect">
            <a:avLst/>
          </a:prstGeom>
        </p:spPr>
      </p:pic>
      <p:pic>
        <p:nvPicPr>
          <p:cNvPr id="7" name="Imagen 6">
            <a:extLst>
              <a:ext uri="{FF2B5EF4-FFF2-40B4-BE49-F238E27FC236}">
                <a16:creationId xmlns:a16="http://schemas.microsoft.com/office/drawing/2014/main" id="{E275F9CB-93BA-45E6-8C80-BCC48BD17355}"/>
              </a:ext>
            </a:extLst>
          </p:cNvPr>
          <p:cNvPicPr>
            <a:picLocks noChangeAspect="1"/>
          </p:cNvPicPr>
          <p:nvPr/>
        </p:nvPicPr>
        <p:blipFill>
          <a:blip r:embed="rId8"/>
          <a:stretch>
            <a:fillRect/>
          </a:stretch>
        </p:blipFill>
        <p:spPr>
          <a:xfrm>
            <a:off x="5495925" y="4331345"/>
            <a:ext cx="6347283" cy="1882293"/>
          </a:xfrm>
          <a:prstGeom prst="rect">
            <a:avLst/>
          </a:prstGeom>
        </p:spPr>
      </p:pic>
      <p:sp>
        <p:nvSpPr>
          <p:cNvPr id="9" name="CuadroTexto 8">
            <a:extLst>
              <a:ext uri="{FF2B5EF4-FFF2-40B4-BE49-F238E27FC236}">
                <a16:creationId xmlns:a16="http://schemas.microsoft.com/office/drawing/2014/main" id="{054C2DBB-F740-4666-922C-B451B59BECCB}"/>
              </a:ext>
            </a:extLst>
          </p:cNvPr>
          <p:cNvSpPr txBox="1"/>
          <p:nvPr/>
        </p:nvSpPr>
        <p:spPr>
          <a:xfrm>
            <a:off x="6356808" y="6396335"/>
            <a:ext cx="5330951" cy="461665"/>
          </a:xfrm>
          <a:prstGeom prst="rect">
            <a:avLst/>
          </a:prstGeom>
          <a:noFill/>
        </p:spPr>
        <p:txBody>
          <a:bodyPr wrap="square">
            <a:spAutoFit/>
          </a:bodyPr>
          <a:lstStyle/>
          <a:p>
            <a:r>
              <a:rPr lang="es-CL" sz="1200" dirty="0">
                <a:hlinkClick r:id="rId9"/>
              </a:rPr>
              <a:t>https://www.ine.cl/ine-ciudadano/definiciones-estadisticas/poblacion/densidad</a:t>
            </a:r>
            <a:endParaRPr lang="es-CL" sz="1200" dirty="0"/>
          </a:p>
          <a:p>
            <a:endParaRPr lang="es-CL" sz="1200" dirty="0"/>
          </a:p>
        </p:txBody>
      </p:sp>
      <p:sp>
        <p:nvSpPr>
          <p:cNvPr id="11" name="CuadroTexto 10">
            <a:extLst>
              <a:ext uri="{FF2B5EF4-FFF2-40B4-BE49-F238E27FC236}">
                <a16:creationId xmlns:a16="http://schemas.microsoft.com/office/drawing/2014/main" id="{67A97576-F862-42C2-BF2A-21B1C22A1AD2}"/>
              </a:ext>
            </a:extLst>
          </p:cNvPr>
          <p:cNvSpPr txBox="1"/>
          <p:nvPr/>
        </p:nvSpPr>
        <p:spPr>
          <a:xfrm>
            <a:off x="6091237" y="2946350"/>
            <a:ext cx="5897793" cy="1384995"/>
          </a:xfrm>
          <a:prstGeom prst="rect">
            <a:avLst/>
          </a:prstGeom>
          <a:noFill/>
        </p:spPr>
        <p:txBody>
          <a:bodyPr wrap="square">
            <a:spAutoFit/>
          </a:bodyPr>
          <a:lstStyle/>
          <a:p>
            <a:r>
              <a:rPr lang="es-CL" sz="1200" dirty="0"/>
              <a:t>Se consideró la población residente en localidades que contienen más de 1.000 habitantes, estableciendo una jerarquía demográfica de asentamientos de acuerdo a lo siguiente:</a:t>
            </a:r>
          </a:p>
          <a:p>
            <a:r>
              <a:rPr lang="es-CL" sz="1200" b="1" dirty="0">
                <a:solidFill>
                  <a:schemeClr val="accent1">
                    <a:lumMod val="75000"/>
                  </a:schemeClr>
                </a:solidFill>
              </a:rPr>
              <a:t>• Metrópoli</a:t>
            </a:r>
            <a:r>
              <a:rPr lang="es-CL" sz="1200" dirty="0"/>
              <a:t>: En este caso sólo se presenta a la Metrópoli de Santiago, con más de 5 millones de habitantes, muy por sobre el resto de los asentamientos urbanos de la Región.</a:t>
            </a:r>
          </a:p>
          <a:p>
            <a:r>
              <a:rPr lang="es-CL" sz="1200" dirty="0"/>
              <a:t>• </a:t>
            </a:r>
            <a:r>
              <a:rPr lang="es-CL" sz="1200" b="1" dirty="0">
                <a:solidFill>
                  <a:schemeClr val="accent1">
                    <a:lumMod val="75000"/>
                  </a:schemeClr>
                </a:solidFill>
              </a:rPr>
              <a:t>Ciudad Mediana</a:t>
            </a:r>
            <a:r>
              <a:rPr lang="es-CL" sz="1200" dirty="0"/>
              <a:t>: entre 50.000 y 100.000 habitantes</a:t>
            </a:r>
          </a:p>
          <a:p>
            <a:r>
              <a:rPr lang="es-CL" sz="1200" dirty="0"/>
              <a:t>• </a:t>
            </a:r>
            <a:r>
              <a:rPr lang="es-CL" sz="1200" b="1" dirty="0">
                <a:solidFill>
                  <a:schemeClr val="accent1">
                    <a:lumMod val="75000"/>
                  </a:schemeClr>
                </a:solidFill>
              </a:rPr>
              <a:t>Ciudad Menor</a:t>
            </a:r>
            <a:r>
              <a:rPr lang="es-CL" sz="1200" dirty="0"/>
              <a:t>: entre 5.000 y 49.999 habitantes</a:t>
            </a:r>
          </a:p>
          <a:p>
            <a:r>
              <a:rPr lang="es-CL" sz="1200" b="1" dirty="0"/>
              <a:t>• </a:t>
            </a:r>
            <a:r>
              <a:rPr lang="es-CL" sz="1200" b="1" dirty="0">
                <a:solidFill>
                  <a:schemeClr val="accent1">
                    <a:lumMod val="75000"/>
                  </a:schemeClr>
                </a:solidFill>
              </a:rPr>
              <a:t>Pueblo</a:t>
            </a:r>
            <a:r>
              <a:rPr lang="es-CL" sz="1200" dirty="0"/>
              <a:t>: entre 1.000 y 4.999 habitantes</a:t>
            </a:r>
          </a:p>
        </p:txBody>
      </p:sp>
    </p:spTree>
    <p:extLst>
      <p:ext uri="{BB962C8B-B14F-4D97-AF65-F5344CB8AC3E}">
        <p14:creationId xmlns:p14="http://schemas.microsoft.com/office/powerpoint/2010/main" val="266610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767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hevin Pro DemiBold" pitchFamily="34" charset="0"/>
                <a:cs typeface="Calibri"/>
              </a:rPr>
              <a:t>DATA MUNICIPIOS</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3-4</a:t>
            </a:r>
            <a:endParaRPr lang="ru-RU" sz="2400" dirty="0">
              <a:solidFill>
                <a:schemeClr val="accent1"/>
              </a:solidFill>
              <a:latin typeface="Chevin Pro Light" pitchFamily="34" charset="0"/>
            </a:endParaRPr>
          </a:p>
        </p:txBody>
      </p:sp>
      <p:sp>
        <p:nvSpPr>
          <p:cNvPr id="82" name="Oval 133">
            <a:extLst>
              <a:ext uri="{FF2B5EF4-FFF2-40B4-BE49-F238E27FC236}">
                <a16:creationId xmlns:a16="http://schemas.microsoft.com/office/drawing/2014/main" id="{DD74A113-C846-46BE-BE44-3674A305326D}"/>
              </a:ext>
            </a:extLst>
          </p:cNvPr>
          <p:cNvSpPr/>
          <p:nvPr/>
        </p:nvSpPr>
        <p:spPr>
          <a:xfrm>
            <a:off x="7169828"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PUBLICO OBJETIVO</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a:off x="6096000" y="1591624"/>
            <a:ext cx="0" cy="31526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Текст 11">
            <a:extLst>
              <a:ext uri="{FF2B5EF4-FFF2-40B4-BE49-F238E27FC236}">
                <a16:creationId xmlns:a16="http://schemas.microsoft.com/office/drawing/2014/main" id="{90631CD3-427F-4E13-B56C-8CC869D79AE1}"/>
              </a:ext>
            </a:extLst>
          </p:cNvPr>
          <p:cNvSpPr txBox="1">
            <a:spLocks/>
          </p:cNvSpPr>
          <p:nvPr/>
        </p:nvSpPr>
        <p:spPr>
          <a:xfrm>
            <a:off x="1464396" y="1823111"/>
            <a:ext cx="4553501" cy="3716298"/>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lvl="0" indent="0" algn="just" fontAlgn="base">
              <a:buNone/>
              <a:defRPr/>
            </a:pPr>
            <a:r>
              <a:rPr lang="es-ES" sz="1400" dirty="0">
                <a:solidFill>
                  <a:schemeClr val="tx1"/>
                </a:solidFill>
                <a:latin typeface="+mn-lt"/>
              </a:rPr>
              <a:t>Indicar al menos 5 potenciales clientes para este tipo de producto. Solo mencionar. </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kumimoji="0" lang="es-ES" sz="1400" b="0" i="0" u="none" strike="noStrike" kern="1200" cap="none" spc="0" normalizeH="0" baseline="0" noProof="0" dirty="0">
              <a:ln>
                <a:noFill/>
              </a:ln>
              <a:solidFill>
                <a:schemeClr val="tx1"/>
              </a:solidFill>
              <a:effectLst/>
              <a:uLnTx/>
              <a:uFillTx/>
              <a:latin typeface="+mn-lt"/>
              <a:ea typeface="+mn-ea"/>
            </a:endParaRPr>
          </a:p>
          <a:p>
            <a:pPr marL="272202" lvl="0" indent="-272202" algn="just" fontAlgn="base">
              <a:buFont typeface="+mj-lt"/>
              <a:buAutoNum type="arabicPeriod"/>
              <a:defRPr/>
            </a:pPr>
            <a:r>
              <a:rPr lang="es-ES" sz="1400" dirty="0">
                <a:solidFill>
                  <a:schemeClr val="tx1"/>
                </a:solidFill>
                <a:latin typeface="+mn-lt"/>
              </a:rPr>
              <a:t>Municipalidades </a:t>
            </a:r>
          </a:p>
          <a:p>
            <a:pPr marL="272202" lvl="0" indent="-272202" algn="just" fontAlgn="base">
              <a:buFont typeface="+mj-lt"/>
              <a:buAutoNum type="arabicPeriod"/>
              <a:defRPr/>
            </a:pPr>
            <a:r>
              <a:rPr lang="es-ES" sz="1400" dirty="0">
                <a:solidFill>
                  <a:schemeClr val="tx1"/>
                </a:solidFill>
                <a:latin typeface="+mn-lt"/>
              </a:rPr>
              <a:t>Intendencias</a:t>
            </a:r>
          </a:p>
          <a:p>
            <a:pPr marL="272202" lvl="0" indent="-272202" algn="just" fontAlgn="base">
              <a:buFont typeface="+mj-lt"/>
              <a:buAutoNum type="arabicPeriod"/>
              <a:defRPr/>
            </a:pPr>
            <a:r>
              <a:rPr lang="es-ES" sz="1400" dirty="0">
                <a:solidFill>
                  <a:schemeClr val="tx1"/>
                </a:solidFill>
                <a:latin typeface="+mn-lt"/>
              </a:rPr>
              <a:t>Ministerios </a:t>
            </a:r>
          </a:p>
          <a:p>
            <a:pPr marL="272202" lvl="0" indent="-272202" algn="just" fontAlgn="base">
              <a:buFont typeface="+mj-lt"/>
              <a:buAutoNum type="arabicPeriod"/>
              <a:defRPr/>
            </a:pPr>
            <a:r>
              <a:rPr lang="es-ES" sz="1400" dirty="0">
                <a:solidFill>
                  <a:schemeClr val="tx1"/>
                </a:solidFill>
                <a:latin typeface="+mn-lt"/>
              </a:rPr>
              <a:t>Candidatos</a:t>
            </a:r>
          </a:p>
          <a:p>
            <a:pPr marL="0" marR="0" lvl="0" indent="0" algn="just" defTabSz="1219017" rtl="0" eaLnBrk="1" fontAlgn="base" latinLnBrk="0" hangingPunct="1">
              <a:lnSpc>
                <a:spcPct val="120000"/>
              </a:lnSpc>
              <a:spcBef>
                <a:spcPct val="20000"/>
              </a:spcBef>
              <a:spcAft>
                <a:spcPts val="0"/>
              </a:spcAft>
              <a:buClrTx/>
              <a:buSzTx/>
              <a:buNone/>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 name="Rectángulo 2">
            <a:extLst>
              <a:ext uri="{FF2B5EF4-FFF2-40B4-BE49-F238E27FC236}">
                <a16:creationId xmlns:a16="http://schemas.microsoft.com/office/drawing/2014/main" id="{A630F5D0-3788-451B-9D55-899F07FF1DAD}"/>
              </a:ext>
            </a:extLst>
          </p:cNvPr>
          <p:cNvSpPr/>
          <p:nvPr/>
        </p:nvSpPr>
        <p:spPr>
          <a:xfrm>
            <a:off x="1464397" y="1530913"/>
            <a:ext cx="4025885"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3. PÚBLICO OBJETIVO</a:t>
            </a:r>
            <a:endParaRPr kumimoji="0" lang="es-ES" sz="1200" b="1" i="0" u="none" strike="noStrike" kern="0" cap="none" spc="0" normalizeH="0" baseline="0" noProof="0" dirty="0">
              <a:ln>
                <a:noFill/>
              </a:ln>
              <a:solidFill>
                <a:schemeClr val="accent1"/>
              </a:solidFill>
              <a:effectLst/>
              <a:uLnTx/>
              <a:uFillTx/>
            </a:endParaRPr>
          </a:p>
        </p:txBody>
      </p:sp>
      <p:pic>
        <p:nvPicPr>
          <p:cNvPr id="10" name="Imagen 9">
            <a:extLst>
              <a:ext uri="{FF2B5EF4-FFF2-40B4-BE49-F238E27FC236}">
                <a16:creationId xmlns:a16="http://schemas.microsoft.com/office/drawing/2014/main" id="{12A0AEB4-83C1-4698-B9F8-FE10E0D422AA}"/>
              </a:ext>
            </a:extLst>
          </p:cNvPr>
          <p:cNvPicPr>
            <a:picLocks noChangeAspect="1"/>
          </p:cNvPicPr>
          <p:nvPr/>
        </p:nvPicPr>
        <p:blipFill>
          <a:blip r:embed="rId2"/>
          <a:stretch>
            <a:fillRect/>
          </a:stretch>
        </p:blipFill>
        <p:spPr>
          <a:xfrm>
            <a:off x="6486866" y="3764720"/>
            <a:ext cx="360000" cy="360000"/>
          </a:xfrm>
          <a:prstGeom prst="rect">
            <a:avLst/>
          </a:prstGeom>
        </p:spPr>
      </p:pic>
      <p:pic>
        <p:nvPicPr>
          <p:cNvPr id="12" name="Imagen 11" descr="Imagen que contiene computadora, teclado, botella&#10;&#10;Descripción generada automáticamente">
            <a:extLst>
              <a:ext uri="{FF2B5EF4-FFF2-40B4-BE49-F238E27FC236}">
                <a16:creationId xmlns:a16="http://schemas.microsoft.com/office/drawing/2014/main" id="{EA8335D2-03BF-42F7-BA2C-7DB574F04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046" y="3764720"/>
            <a:ext cx="360000" cy="360000"/>
          </a:xfrm>
          <a:prstGeom prst="rect">
            <a:avLst/>
          </a:prstGeom>
        </p:spPr>
      </p:pic>
      <p:pic>
        <p:nvPicPr>
          <p:cNvPr id="14" name="Imagen 13" descr="Imagen que contiene computer, computadora, pantalla, monitor&#10;&#10;Descripción generada automáticamente">
            <a:extLst>
              <a:ext uri="{FF2B5EF4-FFF2-40B4-BE49-F238E27FC236}">
                <a16:creationId xmlns:a16="http://schemas.microsoft.com/office/drawing/2014/main" id="{D5F137B0-8703-42EA-A757-02136A80E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226" y="3764720"/>
            <a:ext cx="360000" cy="360000"/>
          </a:xfrm>
          <a:prstGeom prst="rect">
            <a:avLst/>
          </a:prstGeom>
        </p:spPr>
      </p:pic>
      <p:pic>
        <p:nvPicPr>
          <p:cNvPr id="16" name="Imagen 15" descr="Imagen que contiene monitor, computadora, pantalla, tabla&#10;&#10;Descripción generada automáticamente">
            <a:extLst>
              <a:ext uri="{FF2B5EF4-FFF2-40B4-BE49-F238E27FC236}">
                <a16:creationId xmlns:a16="http://schemas.microsoft.com/office/drawing/2014/main" id="{57D21773-D9E3-451C-A5D3-64B8BC9F8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8406" y="3764720"/>
            <a:ext cx="360000" cy="360000"/>
          </a:xfrm>
          <a:prstGeom prst="rect">
            <a:avLst/>
          </a:prstGeom>
        </p:spPr>
      </p:pic>
      <p:pic>
        <p:nvPicPr>
          <p:cNvPr id="18" name="Imagen 17" descr="Imagen que contiene computer, tabla, monitor, pantalla&#10;&#10;Descripción generada automáticamente">
            <a:extLst>
              <a:ext uri="{FF2B5EF4-FFF2-40B4-BE49-F238E27FC236}">
                <a16:creationId xmlns:a16="http://schemas.microsoft.com/office/drawing/2014/main" id="{B68953DE-22B2-44E5-8D39-07E40B0E2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5586" y="3764720"/>
            <a:ext cx="360000" cy="360000"/>
          </a:xfrm>
          <a:prstGeom prst="rect">
            <a:avLst/>
          </a:prstGeom>
        </p:spPr>
      </p:pic>
      <p:pic>
        <p:nvPicPr>
          <p:cNvPr id="20" name="Imagen 19">
            <a:extLst>
              <a:ext uri="{FF2B5EF4-FFF2-40B4-BE49-F238E27FC236}">
                <a16:creationId xmlns:a16="http://schemas.microsoft.com/office/drawing/2014/main" id="{7428D72C-DD5A-421A-B15D-3F43D0EB6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766" y="3764720"/>
            <a:ext cx="360000" cy="360000"/>
          </a:xfrm>
          <a:prstGeom prst="rect">
            <a:avLst/>
          </a:prstGeom>
        </p:spPr>
      </p:pic>
      <p:pic>
        <p:nvPicPr>
          <p:cNvPr id="23" name="Imagen 22" descr="Imagen que contiene tren, cuarto&#10;&#10;Descripción generada automáticamente">
            <a:extLst>
              <a:ext uri="{FF2B5EF4-FFF2-40B4-BE49-F238E27FC236}">
                <a16:creationId xmlns:a16="http://schemas.microsoft.com/office/drawing/2014/main" id="{DBABD78E-E06C-4EC3-830D-D775B96A8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947" y="3764720"/>
            <a:ext cx="360000" cy="360000"/>
          </a:xfrm>
          <a:prstGeom prst="rect">
            <a:avLst/>
          </a:prstGeom>
        </p:spPr>
      </p:pic>
      <p:sp>
        <p:nvSpPr>
          <p:cNvPr id="24" name="Rectángulo 23">
            <a:extLst>
              <a:ext uri="{FF2B5EF4-FFF2-40B4-BE49-F238E27FC236}">
                <a16:creationId xmlns:a16="http://schemas.microsoft.com/office/drawing/2014/main" id="{B9C22E0B-5065-47C4-B96F-2092FFC488E7}"/>
              </a:ext>
            </a:extLst>
          </p:cNvPr>
          <p:cNvSpPr/>
          <p:nvPr/>
        </p:nvSpPr>
        <p:spPr>
          <a:xfrm>
            <a:off x="6311324" y="15461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4. PAÍSES PRIORITARIOS</a:t>
            </a:r>
            <a:endParaRPr kumimoji="0" lang="es-ES" sz="1200" b="1" i="0" u="none" strike="noStrike" kern="0" cap="none" spc="0" normalizeH="0" baseline="0" noProof="0" dirty="0">
              <a:ln>
                <a:noFill/>
              </a:ln>
              <a:solidFill>
                <a:schemeClr val="accent1"/>
              </a:solidFill>
              <a:effectLst/>
              <a:uLnTx/>
              <a:uFillTx/>
            </a:endParaRPr>
          </a:p>
        </p:txBody>
      </p:sp>
      <p:sp>
        <p:nvSpPr>
          <p:cNvPr id="25" name="Oval 133">
            <a:extLst>
              <a:ext uri="{FF2B5EF4-FFF2-40B4-BE49-F238E27FC236}">
                <a16:creationId xmlns:a16="http://schemas.microsoft.com/office/drawing/2014/main" id="{7E177D52-4FE0-469F-881C-A226BD83C922}"/>
              </a:ext>
            </a:extLst>
          </p:cNvPr>
          <p:cNvSpPr/>
          <p:nvPr/>
        </p:nvSpPr>
        <p:spPr>
          <a:xfrm>
            <a:off x="6595456" y="3499624"/>
            <a:ext cx="180000" cy="180000"/>
          </a:xfrm>
          <a:prstGeom prst="ellipse">
            <a:avLst/>
          </a:prstGeom>
          <a:solidFill>
            <a:srgbClr val="FFFF00"/>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dirty="0">
              <a:ln>
                <a:noFill/>
              </a:ln>
              <a:solidFill>
                <a:srgbClr val="FFFFFF"/>
              </a:solidFill>
              <a:effectLst/>
              <a:highlight>
                <a:srgbClr val="00FF00"/>
              </a:highlight>
              <a:uLnTx/>
              <a:uFillTx/>
              <a:latin typeface="Calibri"/>
              <a:ea typeface="+mn-ea"/>
              <a:cs typeface="+mn-cs"/>
            </a:endParaRPr>
          </a:p>
        </p:txBody>
      </p:sp>
      <p:sp>
        <p:nvSpPr>
          <p:cNvPr id="26" name="Oval 133">
            <a:extLst>
              <a:ext uri="{FF2B5EF4-FFF2-40B4-BE49-F238E27FC236}">
                <a16:creationId xmlns:a16="http://schemas.microsoft.com/office/drawing/2014/main" id="{6781009F-C851-4CBA-AFE9-C74E5E27B781}"/>
              </a:ext>
            </a:extLst>
          </p:cNvPr>
          <p:cNvSpPr/>
          <p:nvPr/>
        </p:nvSpPr>
        <p:spPr>
          <a:xfrm>
            <a:off x="774420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7" name="Oval 133">
            <a:extLst>
              <a:ext uri="{FF2B5EF4-FFF2-40B4-BE49-F238E27FC236}">
                <a16:creationId xmlns:a16="http://schemas.microsoft.com/office/drawing/2014/main" id="{CC5B80C1-9C65-4988-B12D-3F232A1F2585}"/>
              </a:ext>
            </a:extLst>
          </p:cNvPr>
          <p:cNvSpPr/>
          <p:nvPr/>
        </p:nvSpPr>
        <p:spPr>
          <a:xfrm>
            <a:off x="8892944" y="3499624"/>
            <a:ext cx="180000" cy="180000"/>
          </a:xfrm>
          <a:prstGeom prst="ellipse">
            <a:avLst/>
          </a:prstGeom>
          <a:solidFill>
            <a:srgbClr val="FFFF00"/>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8" name="Oval 133">
            <a:extLst>
              <a:ext uri="{FF2B5EF4-FFF2-40B4-BE49-F238E27FC236}">
                <a16:creationId xmlns:a16="http://schemas.microsoft.com/office/drawing/2014/main" id="{88C51D06-58F6-413B-9CAE-2A48B109599E}"/>
              </a:ext>
            </a:extLst>
          </p:cNvPr>
          <p:cNvSpPr/>
          <p:nvPr/>
        </p:nvSpPr>
        <p:spPr>
          <a:xfrm>
            <a:off x="8318572" y="3499624"/>
            <a:ext cx="180000" cy="180000"/>
          </a:xfrm>
          <a:prstGeom prst="ellipse">
            <a:avLst/>
          </a:prstGeom>
          <a:solidFill>
            <a:srgbClr val="FFFF00"/>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srgbClr val="FFFFFF"/>
              </a:solidFill>
              <a:effectLst/>
              <a:uLnTx/>
              <a:uFillTx/>
              <a:latin typeface="Calibri"/>
              <a:ea typeface="+mn-ea"/>
              <a:cs typeface="+mn-cs"/>
            </a:endParaRPr>
          </a:p>
        </p:txBody>
      </p:sp>
      <p:sp>
        <p:nvSpPr>
          <p:cNvPr id="29" name="Oval 133">
            <a:extLst>
              <a:ext uri="{FF2B5EF4-FFF2-40B4-BE49-F238E27FC236}">
                <a16:creationId xmlns:a16="http://schemas.microsoft.com/office/drawing/2014/main" id="{062446E0-74D2-43EB-A230-BE184017FC60}"/>
              </a:ext>
            </a:extLst>
          </p:cNvPr>
          <p:cNvSpPr/>
          <p:nvPr/>
        </p:nvSpPr>
        <p:spPr>
          <a:xfrm>
            <a:off x="946731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30" name="Oval 133">
            <a:extLst>
              <a:ext uri="{FF2B5EF4-FFF2-40B4-BE49-F238E27FC236}">
                <a16:creationId xmlns:a16="http://schemas.microsoft.com/office/drawing/2014/main" id="{2827D291-F731-47E2-AC32-31FDCAC6B350}"/>
              </a:ext>
            </a:extLst>
          </p:cNvPr>
          <p:cNvSpPr/>
          <p:nvPr/>
        </p:nvSpPr>
        <p:spPr>
          <a:xfrm>
            <a:off x="1004169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Текст 11">
            <a:extLst>
              <a:ext uri="{FF2B5EF4-FFF2-40B4-BE49-F238E27FC236}">
                <a16:creationId xmlns:a16="http://schemas.microsoft.com/office/drawing/2014/main" id="{9DF9B355-EA45-42F4-BB51-E7C473EFE72C}"/>
              </a:ext>
            </a:extLst>
          </p:cNvPr>
          <p:cNvSpPr txBox="1">
            <a:spLocks/>
          </p:cNvSpPr>
          <p:nvPr/>
        </p:nvSpPr>
        <p:spPr>
          <a:xfrm>
            <a:off x="6311324" y="1803296"/>
            <a:ext cx="4416280" cy="1551067"/>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lvl="0" indent="0" algn="just" fontAlgn="base">
              <a:buNone/>
              <a:defRPr/>
            </a:pPr>
            <a:r>
              <a:rPr lang="es-ES" sz="1050" dirty="0">
                <a:solidFill>
                  <a:srgbClr val="595959"/>
                </a:solidFill>
              </a:rPr>
              <a:t>Indica en cuál(es) país(es) serían los prioritarios para la implementación del producto.</a:t>
            </a: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Tree>
    <p:extLst>
      <p:ext uri="{BB962C8B-B14F-4D97-AF65-F5344CB8AC3E}">
        <p14:creationId xmlns:p14="http://schemas.microsoft.com/office/powerpoint/2010/main" val="35429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4</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529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MUNICIPIOS</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5-6</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321243" y="1505728"/>
            <a:ext cx="4537484" cy="276999"/>
          </a:xfrm>
          <a:prstGeom prst="rect">
            <a:avLst/>
          </a:prstGeom>
        </p:spPr>
        <p:txBody>
          <a:bodyPr wrap="square">
            <a:spAutoFit/>
          </a:bodyPr>
          <a:lstStyle/>
          <a:p>
            <a:pPr lvl="0" defTabSz="1219017"/>
            <a:r>
              <a:rPr lang="es-ES" sz="1200" b="1" kern="0" dirty="0">
                <a:solidFill>
                  <a:schemeClr val="accent1"/>
                </a:solidFill>
              </a:rPr>
              <a:t>5. CONTEXTO COMPETITIVO</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321243" y="1840652"/>
            <a:ext cx="5012032" cy="4426918"/>
          </a:xfrm>
          <a:prstGeom prst="rect">
            <a:avLst/>
          </a:prstGeom>
          <a:noFill/>
        </p:spPr>
        <p:txBody>
          <a:bodyPr wrap="square" rtlCol="0">
            <a:spAutoFit/>
          </a:bodyPr>
          <a:lstStyle/>
          <a:p>
            <a:r>
              <a:rPr lang="es-ES" sz="1400" dirty="0" err="1"/>
              <a:t>Predictable</a:t>
            </a:r>
            <a:r>
              <a:rPr lang="es-ES" sz="1400" dirty="0"/>
              <a:t> Media </a:t>
            </a:r>
            <a:r>
              <a:rPr lang="es-ES" sz="1400" dirty="0" err="1"/>
              <a:t>SpA</a:t>
            </a:r>
            <a:r>
              <a:rPr lang="es-ES" sz="1400" dirty="0"/>
              <a:t>, nombre legal de InstaGis, tiene casi un monopolio en análisis de datos entre municipios. En los últimos cinco años, según registros de Mercado Público, 27 municipios han firmado convenios con InstaGis. Así se dividen según coalición política:</a:t>
            </a:r>
          </a:p>
          <a:p>
            <a:r>
              <a:rPr lang="es-ES" sz="1400" dirty="0"/>
              <a:t> </a:t>
            </a:r>
          </a:p>
          <a:p>
            <a:r>
              <a:rPr lang="es-ES" sz="1400" dirty="0"/>
              <a:t>Chile Vamos (15): Padre Hurtado, Rancagua, Colina, Providencia, Puente Alto, Santiago, Temuco, La Reina, Las Condes, Ñuñoa, </a:t>
            </a:r>
            <a:r>
              <a:rPr lang="es-ES" sz="1400" dirty="0" err="1"/>
              <a:t>Zapallar</a:t>
            </a:r>
            <a:r>
              <a:rPr lang="es-ES" sz="1400" dirty="0"/>
              <a:t>, Lo Barnechea y Vitacura.</a:t>
            </a:r>
          </a:p>
          <a:p>
            <a:r>
              <a:rPr lang="es-ES" sz="1400" dirty="0"/>
              <a:t>Nueva Mayoría (10): </a:t>
            </a:r>
            <a:r>
              <a:rPr lang="es-ES" sz="1400" dirty="0" err="1"/>
              <a:t>Paine</a:t>
            </a:r>
            <a:r>
              <a:rPr lang="es-ES" sz="1400" dirty="0"/>
              <a:t>, Huechuraba, El Quisco, Quinta Normal, Peñalolén, Iquique, Coquimbo, Macul, Recoleta, La </a:t>
            </a:r>
            <a:r>
              <a:rPr lang="es-ES" sz="1400" dirty="0" err="1"/>
              <a:t>Pintana</a:t>
            </a:r>
            <a:r>
              <a:rPr lang="es-ES" sz="1400" dirty="0"/>
              <a:t>.</a:t>
            </a:r>
          </a:p>
          <a:p>
            <a:r>
              <a:rPr lang="es-ES" sz="1400" dirty="0"/>
              <a:t>Independiente (2): </a:t>
            </a:r>
            <a:r>
              <a:rPr lang="es-ES" sz="1400" dirty="0" err="1"/>
              <a:t>Coelemu</a:t>
            </a:r>
            <a:r>
              <a:rPr lang="es-ES" sz="1400" dirty="0"/>
              <a:t>, Conchalí.</a:t>
            </a:r>
          </a:p>
          <a:p>
            <a:r>
              <a:rPr lang="es-ES" sz="1400" dirty="0"/>
              <a:t> </a:t>
            </a:r>
          </a:p>
          <a:p>
            <a:r>
              <a:rPr lang="es-ES" sz="1400" dirty="0"/>
              <a:t>La mayoría de las compras consiste en la licencia </a:t>
            </a:r>
            <a:r>
              <a:rPr lang="es-ES" sz="1400" dirty="0" err="1"/>
              <a:t>Sosafe</a:t>
            </a:r>
            <a:r>
              <a:rPr lang="es-ES" sz="1400" dirty="0"/>
              <a:t> Basic y pocos adquieren otros softwares de InstaGis. Providencia es uno de esos casos: Compró en 2018 dos licencias software </a:t>
            </a:r>
            <a:r>
              <a:rPr lang="es-ES" sz="1400" dirty="0" err="1"/>
              <a:t>Instagis</a:t>
            </a:r>
            <a:r>
              <a:rPr lang="es-ES" sz="1400" dirty="0"/>
              <a:t> de </a:t>
            </a:r>
            <a:r>
              <a:rPr lang="es-ES" sz="1400" dirty="0" err="1"/>
              <a:t>Georeferenciación</a:t>
            </a:r>
            <a:r>
              <a:rPr lang="es-ES" sz="1400" dirty="0"/>
              <a:t> territorial por US$26.560</a:t>
            </a:r>
          </a:p>
          <a:p>
            <a:r>
              <a:rPr lang="es-ES" sz="1400" dirty="0"/>
              <a:t> </a:t>
            </a:r>
          </a:p>
          <a:p>
            <a:r>
              <a:rPr lang="es-ES" sz="1400" dirty="0"/>
              <a:t> </a:t>
            </a:r>
          </a:p>
          <a:p>
            <a:pPr defTabSz="1219017">
              <a:spcBef>
                <a:spcPts val="601"/>
              </a:spcBef>
              <a:spcAft>
                <a:spcPts val="601"/>
              </a:spcAft>
            </a:pPr>
            <a:endParaRPr lang="es-ES" sz="1067" dirty="0">
              <a:solidFill>
                <a:srgbClr val="575756"/>
              </a:solidFill>
              <a:latin typeface="Chevin Pro DemiBold"/>
            </a:endParaRPr>
          </a:p>
        </p:txBody>
      </p:sp>
      <p:sp>
        <p:nvSpPr>
          <p:cNvPr id="148" name="TextBox 139">
            <a:extLst>
              <a:ext uri="{FF2B5EF4-FFF2-40B4-BE49-F238E27FC236}">
                <a16:creationId xmlns:a16="http://schemas.microsoft.com/office/drawing/2014/main" id="{98A38B01-0203-47CA-8973-AA69DA51EBF2}"/>
              </a:ext>
            </a:extLst>
          </p:cNvPr>
          <p:cNvSpPr txBox="1"/>
          <p:nvPr/>
        </p:nvSpPr>
        <p:spPr>
          <a:xfrm>
            <a:off x="7145584" y="1804400"/>
            <a:ext cx="4728364" cy="2108269"/>
          </a:xfrm>
          <a:prstGeom prst="rect">
            <a:avLst/>
          </a:prstGeom>
          <a:noFill/>
        </p:spPr>
        <p:txBody>
          <a:bodyPr wrap="square" rtlCol="0">
            <a:spAutoFit/>
          </a:bodyPr>
          <a:lstStyle/>
          <a:p>
            <a:r>
              <a:rPr lang="es-ES" sz="1400" dirty="0"/>
              <a:t>El uso de herramientas de datos para otras temáticas relevantes para la ciudadanía, que no sea únicamente seguridad y vigilancia, como Salud, Educación, Calidad de vida, Infraestructura y Medio Ambiente, presentado a través de una serie de indicadores que integran múltiples variables y presentado su evolución y análisis (a través de gráficos y leyendas), de manera simple, pero atractiva a la vista, serían insumos relevantes para la planificación estratégica  comunal. </a:t>
            </a:r>
          </a:p>
          <a:p>
            <a:pPr defTabSz="1219017">
              <a:spcBef>
                <a:spcPts val="601"/>
              </a:spcBef>
              <a:spcAft>
                <a:spcPts val="601"/>
              </a:spcAft>
            </a:pPr>
            <a:endParaRPr lang="es-ES" sz="1400" dirty="0"/>
          </a:p>
        </p:txBody>
      </p:sp>
      <p:sp>
        <p:nvSpPr>
          <p:cNvPr id="2" name="Rectángulo 1">
            <a:extLst>
              <a:ext uri="{FF2B5EF4-FFF2-40B4-BE49-F238E27FC236}">
                <a16:creationId xmlns:a16="http://schemas.microsoft.com/office/drawing/2014/main" id="{B87AAC0D-F7E1-4617-A963-3BEA5411BEDB}"/>
              </a:ext>
            </a:extLst>
          </p:cNvPr>
          <p:cNvSpPr/>
          <p:nvPr/>
        </p:nvSpPr>
        <p:spPr>
          <a:xfrm>
            <a:off x="7145584" y="1501612"/>
            <a:ext cx="4338176" cy="276999"/>
          </a:xfrm>
          <a:prstGeom prst="rect">
            <a:avLst/>
          </a:prstGeom>
        </p:spPr>
        <p:txBody>
          <a:bodyPr wrap="square">
            <a:spAutoFit/>
          </a:bodyPr>
          <a:lstStyle/>
          <a:p>
            <a:pPr lvl="0" defTabSz="1219017">
              <a:defRPr/>
            </a:pPr>
            <a:r>
              <a:rPr lang="es-ES" sz="1200" b="1" kern="0" dirty="0">
                <a:solidFill>
                  <a:schemeClr val="accent1"/>
                </a:solidFill>
              </a:rPr>
              <a:t>6. OPORTUNIDADES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Tree>
    <p:extLst>
      <p:ext uri="{BB962C8B-B14F-4D97-AF65-F5344CB8AC3E}">
        <p14:creationId xmlns:p14="http://schemas.microsoft.com/office/powerpoint/2010/main" val="415046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5</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24335"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MUNICIPIOS</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7</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321243" y="915361"/>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1321243" y="1145658"/>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CARACTERIZACIÓN PRODUCTO </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5023839" y="2273758"/>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295381" y="1571035"/>
            <a:ext cx="4338176" cy="276999"/>
          </a:xfrm>
          <a:prstGeom prst="rect">
            <a:avLst/>
          </a:prstGeom>
        </p:spPr>
        <p:txBody>
          <a:bodyPr wrap="square">
            <a:spAutoFit/>
          </a:bodyPr>
          <a:lstStyle/>
          <a:p>
            <a:pPr lvl="0" defTabSz="1219017">
              <a:defRPr/>
            </a:pPr>
            <a:r>
              <a:rPr lang="es-ES" sz="1200" b="1" kern="0" dirty="0">
                <a:solidFill>
                  <a:schemeClr val="accent1"/>
                </a:solidFill>
              </a:rPr>
              <a:t>7. CARACTERIZACIÓN DEL PRODUCTO</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295381" y="1841183"/>
            <a:ext cx="4524230" cy="5165581"/>
          </a:xfrm>
          <a:prstGeom prst="rect">
            <a:avLst/>
          </a:prstGeom>
          <a:noFill/>
        </p:spPr>
        <p:txBody>
          <a:bodyPr wrap="square" rtlCol="0">
            <a:spAutoFit/>
          </a:bodyPr>
          <a:lstStyle/>
          <a:p>
            <a:pPr defTabSz="1219017">
              <a:spcAft>
                <a:spcPts val="600"/>
              </a:spcAft>
            </a:pPr>
            <a:r>
              <a:rPr lang="es-CL" sz="1400" dirty="0"/>
              <a:t>DATA MUNICIPIOS es más que una plataforma de visualización de datos. Es una oportunidad </a:t>
            </a:r>
            <a:r>
              <a:rPr lang="es-CL" sz="1400" b="1" dirty="0"/>
              <a:t>para observar, entender y pensar de mejor forma el territorio y sus habitantes</a:t>
            </a:r>
            <a:r>
              <a:rPr lang="es-CL" sz="1400" dirty="0"/>
              <a:t>. No solo basta con identificar variables… existe una urgencia en comprender qué nos dicen los datos de acuerdo al pasado, el presente y el futuro posible.</a:t>
            </a:r>
          </a:p>
          <a:p>
            <a:pPr defTabSz="1219017">
              <a:spcAft>
                <a:spcPts val="600"/>
              </a:spcAft>
            </a:pPr>
            <a:r>
              <a:rPr lang="es-CL" sz="1400" dirty="0"/>
              <a:t>Contar con una herramienta multidimensional fortalecerá la capacidad de estar aún más conectado/a con la realidad de los ciudadanos. </a:t>
            </a:r>
          </a:p>
          <a:p>
            <a:pPr defTabSz="1219017">
              <a:spcAft>
                <a:spcPts val="600"/>
              </a:spcAft>
            </a:pPr>
            <a:r>
              <a:rPr lang="es-CL" sz="1400" dirty="0"/>
              <a:t> </a:t>
            </a:r>
          </a:p>
          <a:p>
            <a:pPr defTabSz="1219017">
              <a:spcAft>
                <a:spcPts val="600"/>
              </a:spcAft>
            </a:pPr>
            <a:r>
              <a:rPr lang="es-CL" sz="1400" dirty="0"/>
              <a:t>¿Qué comuna esperamos tener? ¿Qué desafíos deberé enfrentar en mi periodo de gestión? ¿Cómo me puedo preparar de mejor forma ante las urgencias? ¿Cómo podría mitigar el impacto de situaciones conflictivas a nivel social-político, económico y de salud? Todas estas preguntas no las responden solas los datos. La información que se genera a partir del cruce de ellos nos va a entregar un camino orientado a la solución, a la eficiencia y desarrollo.  </a:t>
            </a:r>
          </a:p>
          <a:p>
            <a:pPr defTabSz="1219017">
              <a:spcAft>
                <a:spcPts val="600"/>
              </a:spcAft>
            </a:pPr>
            <a:r>
              <a:rPr lang="es-CL" sz="1400" dirty="0"/>
              <a:t>Es por esta razón que hemos diseñado un modelo que permitirá estudiar y comprender diversos temas de manera integrada. </a:t>
            </a:r>
          </a:p>
          <a:p>
            <a:pPr marL="228600" indent="-228600" defTabSz="1219017">
              <a:spcAft>
                <a:spcPts val="600"/>
              </a:spcAft>
              <a:buFont typeface="+mj-lt"/>
              <a:buAutoNum type="arabicPeriod"/>
            </a:pPr>
            <a:endParaRPr lang="en-US" sz="1067" dirty="0">
              <a:solidFill>
                <a:srgbClr val="575756"/>
              </a:solidFill>
              <a:latin typeface="Chevin Pro DemiBold"/>
            </a:endParaRPr>
          </a:p>
        </p:txBody>
      </p:sp>
      <p:sp>
        <p:nvSpPr>
          <p:cNvPr id="6" name="TextBox 139">
            <a:extLst>
              <a:ext uri="{FF2B5EF4-FFF2-40B4-BE49-F238E27FC236}">
                <a16:creationId xmlns:a16="http://schemas.microsoft.com/office/drawing/2014/main" id="{A7C07721-3B0A-44E9-B1F4-2472D307C289}"/>
              </a:ext>
            </a:extLst>
          </p:cNvPr>
          <p:cNvSpPr txBox="1"/>
          <p:nvPr/>
        </p:nvSpPr>
        <p:spPr>
          <a:xfrm>
            <a:off x="5320834" y="1841183"/>
            <a:ext cx="6346726" cy="4626972"/>
          </a:xfrm>
          <a:prstGeom prst="rect">
            <a:avLst/>
          </a:prstGeom>
          <a:noFill/>
        </p:spPr>
        <p:txBody>
          <a:bodyPr wrap="square" rtlCol="0">
            <a:spAutoFit/>
          </a:bodyPr>
          <a:lstStyle/>
          <a:p>
            <a:pPr defTabSz="1219017">
              <a:spcBef>
                <a:spcPts val="601"/>
              </a:spcBef>
              <a:spcAft>
                <a:spcPts val="601"/>
              </a:spcAft>
            </a:pPr>
            <a:r>
              <a:rPr lang="es-ES" sz="1400" b="1" u="sng" dirty="0">
                <a:cs typeface="Arial" panose="020B0604020202020204" pitchFamily="34" charset="0"/>
              </a:rPr>
              <a:t>Modelo CID: Caracterización, Integración y Desarrollo </a:t>
            </a:r>
          </a:p>
          <a:p>
            <a:pPr defTabSz="1219017">
              <a:spcBef>
                <a:spcPts val="601"/>
              </a:spcBef>
              <a:spcAft>
                <a:spcPts val="601"/>
              </a:spcAft>
            </a:pPr>
            <a:r>
              <a:rPr lang="es-ES" sz="1400" dirty="0">
                <a:cs typeface="Arial" panose="020B0604020202020204" pitchFamily="34" charset="0"/>
              </a:rPr>
              <a:t>Este modelo permitirá que para quien esté a cargo de una campaña política o ya en la gestión municipal, pueda atender a los desafíos, problemáticas o acontecimientos en general del territorio de manera estratégica e informada.</a:t>
            </a:r>
          </a:p>
          <a:p>
            <a:pPr defTabSz="1219017">
              <a:spcBef>
                <a:spcPts val="601"/>
              </a:spcBef>
              <a:spcAft>
                <a:spcPts val="601"/>
              </a:spcAft>
            </a:pPr>
            <a:r>
              <a:rPr lang="es-ES" sz="1400" dirty="0">
                <a:cs typeface="Arial" panose="020B0604020202020204" pitchFamily="34" charset="0"/>
              </a:rPr>
              <a:t> </a:t>
            </a:r>
          </a:p>
          <a:p>
            <a:pPr defTabSz="1219017">
              <a:spcBef>
                <a:spcPts val="601"/>
              </a:spcBef>
              <a:spcAft>
                <a:spcPts val="601"/>
              </a:spcAft>
            </a:pPr>
            <a:r>
              <a:rPr lang="es-ES" sz="1400" dirty="0">
                <a:cs typeface="Arial" panose="020B0604020202020204" pitchFamily="34" charset="0"/>
              </a:rPr>
              <a:t>Caracterización: Encontrarás información del territorio y su población de forma multidimensional y </a:t>
            </a:r>
            <a:r>
              <a:rPr lang="es-ES" sz="1400" dirty="0" err="1">
                <a:cs typeface="Arial" panose="020B0604020202020204" pitchFamily="34" charset="0"/>
              </a:rPr>
              <a:t>georeferenciada</a:t>
            </a:r>
            <a:r>
              <a:rPr lang="es-ES" sz="1400" dirty="0">
                <a:cs typeface="Arial" panose="020B0604020202020204" pitchFamily="34" charset="0"/>
              </a:rPr>
              <a:t>. Al contar con múltiples secciones generamos una selección prioritaria en términos de gestión, planificación y acción local. Nuestro foco está centrado en la utilidad de la información en lo cotidiano, al corto y largo plazo. </a:t>
            </a:r>
          </a:p>
          <a:p>
            <a:pPr defTabSz="1219017">
              <a:spcBef>
                <a:spcPts val="601"/>
              </a:spcBef>
              <a:spcAft>
                <a:spcPts val="601"/>
              </a:spcAft>
            </a:pPr>
            <a:r>
              <a:rPr lang="es-ES" sz="1400" dirty="0">
                <a:cs typeface="Arial" panose="020B0604020202020204" pitchFamily="34" charset="0"/>
              </a:rPr>
              <a:t>Integración: Buscamos relaciones entre las diferentes secciones que están disponibles, esto permite que la observación sea convergente y aún más focalizada de acuerdo a las posibilidades de anticipar una crisis, contener una situación compleja o aumentar el nivel de desarrollo de alguna temática en particular. </a:t>
            </a:r>
          </a:p>
          <a:p>
            <a:pPr defTabSz="1219017">
              <a:spcBef>
                <a:spcPts val="601"/>
              </a:spcBef>
              <a:spcAft>
                <a:spcPts val="601"/>
              </a:spcAft>
            </a:pPr>
            <a:r>
              <a:rPr lang="es-ES" sz="1400" dirty="0">
                <a:cs typeface="Arial" panose="020B0604020202020204" pitchFamily="34" charset="0"/>
              </a:rPr>
              <a:t>Desarrollo: Se identifican los temas que están en condiciones de innovación o mejora. También con características multidimensionales. </a:t>
            </a:r>
            <a:endParaRPr lang="es-ES" sz="1067" dirty="0">
              <a:solidFill>
                <a:srgbClr val="575756"/>
              </a:solidFill>
              <a:latin typeface="Chevin Pro DemiBold"/>
            </a:endParaRP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4885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6</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64738"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 </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CARACTERIZACIÓN PRODUCTO </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8. ESTRUCTURA </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6" name="TextBox 139">
            <a:extLst>
              <a:ext uri="{FF2B5EF4-FFF2-40B4-BE49-F238E27FC236}">
                <a16:creationId xmlns:a16="http://schemas.microsoft.com/office/drawing/2014/main" id="{A7C07721-3B0A-44E9-B1F4-2472D307C289}"/>
              </a:ext>
            </a:extLst>
          </p:cNvPr>
          <p:cNvSpPr txBox="1"/>
          <p:nvPr/>
        </p:nvSpPr>
        <p:spPr>
          <a:xfrm>
            <a:off x="1558517" y="1966413"/>
            <a:ext cx="4456390" cy="2657202"/>
          </a:xfrm>
          <a:prstGeom prst="rect">
            <a:avLst/>
          </a:prstGeom>
          <a:noFill/>
        </p:spPr>
        <p:txBody>
          <a:bodyPr wrap="square" rtlCol="0">
            <a:spAutoFit/>
          </a:bodyPr>
          <a:lstStyle/>
          <a:p>
            <a:pPr defTabSz="1219017">
              <a:spcBef>
                <a:spcPts val="601"/>
              </a:spcBef>
              <a:spcAft>
                <a:spcPts val="601"/>
              </a:spcAft>
            </a:pPr>
            <a:r>
              <a:rPr lang="es-ES" sz="1400" dirty="0"/>
              <a:t>La plataforma será una web interactiva donde el usuario podrá visualizar diversas opciones posibles. </a:t>
            </a:r>
          </a:p>
          <a:p>
            <a:pPr defTabSz="1219017">
              <a:spcBef>
                <a:spcPts val="601"/>
              </a:spcBef>
              <a:spcAft>
                <a:spcPts val="601"/>
              </a:spcAft>
            </a:pPr>
            <a:r>
              <a:rPr lang="es-ES" sz="1400" dirty="0">
                <a:solidFill>
                  <a:srgbClr val="575756"/>
                </a:solidFill>
                <a:latin typeface="Chevin Pro DemiBold"/>
              </a:rPr>
              <a:t> </a:t>
            </a:r>
            <a:r>
              <a:rPr lang="es-ES" sz="1400" dirty="0"/>
              <a:t>El contenido albergará datos recopilados por Data </a:t>
            </a:r>
            <a:r>
              <a:rPr lang="es-ES" sz="1400" dirty="0" err="1"/>
              <a:t>Intelligence</a:t>
            </a:r>
            <a:r>
              <a:rPr lang="es-ES" sz="1400" dirty="0"/>
              <a:t>, públicos y de fuentes abiertas. Además de generar su propio repositorio de información en caso de uso de apps. </a:t>
            </a:r>
            <a:endParaRPr lang="es-CL" sz="1400" dirty="0"/>
          </a:p>
          <a:p>
            <a:pPr defTabSz="1219017">
              <a:spcBef>
                <a:spcPts val="601"/>
              </a:spcBef>
              <a:spcAft>
                <a:spcPts val="601"/>
              </a:spcAft>
            </a:pPr>
            <a:r>
              <a:rPr lang="es-ES" sz="1400" dirty="0"/>
              <a:t>En una plataforma con servidor de Data Intelligence, con diferentes herramientas dentro de ellas, desde </a:t>
            </a:r>
            <a:r>
              <a:rPr lang="es-ES" sz="1400" dirty="0" err="1"/>
              <a:t>Power</a:t>
            </a:r>
            <a:r>
              <a:rPr lang="es-ES" sz="1400" dirty="0"/>
              <a:t> </a:t>
            </a:r>
            <a:r>
              <a:rPr lang="es-ES" sz="1400" dirty="0" err="1"/>
              <a:t>bi</a:t>
            </a:r>
            <a:r>
              <a:rPr lang="es-ES" sz="1400" dirty="0"/>
              <a:t>, </a:t>
            </a:r>
            <a:r>
              <a:rPr lang="es-ES" sz="1400" dirty="0" err="1"/>
              <a:t>Arcgis</a:t>
            </a:r>
            <a:r>
              <a:rPr lang="es-ES" sz="1400" dirty="0"/>
              <a:t>, Google </a:t>
            </a:r>
            <a:r>
              <a:rPr lang="es-ES" sz="1400" dirty="0" err="1"/>
              <a:t>Earth</a:t>
            </a:r>
            <a:r>
              <a:rPr lang="es-ES" sz="1400" dirty="0"/>
              <a:t> </a:t>
            </a:r>
            <a:r>
              <a:rPr lang="es-ES" sz="1400" dirty="0" err="1"/>
              <a:t>Engine</a:t>
            </a:r>
            <a:r>
              <a:rPr lang="es-ES" sz="1400" dirty="0"/>
              <a:t>, </a:t>
            </a:r>
            <a:r>
              <a:rPr lang="es-ES" sz="1400" dirty="0" err="1"/>
              <a:t>flourish</a:t>
            </a:r>
            <a:r>
              <a:rPr lang="es-ES" sz="1400" dirty="0"/>
              <a:t>, etc. </a:t>
            </a:r>
            <a:endParaRPr lang="es-CL" sz="1400" dirty="0"/>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9173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7</a:t>
            </a:fld>
            <a:endParaRPr lang="ru-RU" sz="1400" dirty="0">
              <a:solidFill>
                <a:srgbClr val="FFFFFF"/>
              </a:solidFill>
              <a:latin typeface="Calibri"/>
            </a:endParaRPr>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algn="ctr" defTabSz="1219017">
              <a:lnSpc>
                <a:spcPct val="110000"/>
              </a:lnSpc>
            </a:pPr>
            <a:r>
              <a:rPr lang="en-US" sz="1400" b="1" dirty="0">
                <a:solidFill>
                  <a:srgbClr val="FFFFFF"/>
                </a:solidFill>
                <a:latin typeface="Chevin Pro DemiBold" pitchFamily="34" charset="0"/>
                <a:cs typeface="Calibri"/>
              </a:rPr>
              <a:t>DATA MUNICIPIOS</a:t>
            </a:r>
            <a:endParaRPr lang="ru-RU" sz="1400" b="1"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538748" y="296910"/>
            <a:ext cx="814569"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2</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3839577142"/>
              </p:ext>
            </p:extLst>
          </p:nvPr>
        </p:nvGraphicFramePr>
        <p:xfrm>
          <a:off x="538748" y="1057726"/>
          <a:ext cx="10987072" cy="3823035"/>
        </p:xfrm>
        <a:graphic>
          <a:graphicData uri="http://schemas.openxmlformats.org/drawingml/2006/table">
            <a:tbl>
              <a:tblPr firstRow="1" bandRow="1">
                <a:tableStyleId>{5C22544A-7EE6-4342-B048-85BDC9FD1C3A}</a:tableStyleId>
              </a:tblPr>
              <a:tblGrid>
                <a:gridCol w="1130661">
                  <a:extLst>
                    <a:ext uri="{9D8B030D-6E8A-4147-A177-3AD203B41FA5}">
                      <a16:colId xmlns:a16="http://schemas.microsoft.com/office/drawing/2014/main" val="2103009954"/>
                    </a:ext>
                  </a:extLst>
                </a:gridCol>
                <a:gridCol w="1744909">
                  <a:extLst>
                    <a:ext uri="{9D8B030D-6E8A-4147-A177-3AD203B41FA5}">
                      <a16:colId xmlns:a16="http://schemas.microsoft.com/office/drawing/2014/main" val="1925803471"/>
                    </a:ext>
                  </a:extLst>
                </a:gridCol>
                <a:gridCol w="1158786">
                  <a:extLst>
                    <a:ext uri="{9D8B030D-6E8A-4147-A177-3AD203B41FA5}">
                      <a16:colId xmlns:a16="http://schemas.microsoft.com/office/drawing/2014/main" val="4209277347"/>
                    </a:ext>
                  </a:extLst>
                </a:gridCol>
                <a:gridCol w="1158786">
                  <a:extLst>
                    <a:ext uri="{9D8B030D-6E8A-4147-A177-3AD203B41FA5}">
                      <a16:colId xmlns:a16="http://schemas.microsoft.com/office/drawing/2014/main" val="717859385"/>
                    </a:ext>
                  </a:extLst>
                </a:gridCol>
                <a:gridCol w="1158786">
                  <a:extLst>
                    <a:ext uri="{9D8B030D-6E8A-4147-A177-3AD203B41FA5}">
                      <a16:colId xmlns:a16="http://schemas.microsoft.com/office/drawing/2014/main" val="2180104357"/>
                    </a:ext>
                  </a:extLst>
                </a:gridCol>
                <a:gridCol w="1158786">
                  <a:extLst>
                    <a:ext uri="{9D8B030D-6E8A-4147-A177-3AD203B41FA5}">
                      <a16:colId xmlns:a16="http://schemas.microsoft.com/office/drawing/2014/main" val="777788735"/>
                    </a:ext>
                  </a:extLst>
                </a:gridCol>
                <a:gridCol w="1158786">
                  <a:extLst>
                    <a:ext uri="{9D8B030D-6E8A-4147-A177-3AD203B41FA5}">
                      <a16:colId xmlns:a16="http://schemas.microsoft.com/office/drawing/2014/main" val="385850692"/>
                    </a:ext>
                  </a:extLst>
                </a:gridCol>
                <a:gridCol w="1158786">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accent1">
                        <a:lumMod val="75000"/>
                      </a:schemeClr>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26366">
                <a:tc rowSpan="3">
                  <a:txBody>
                    <a:bodyPr/>
                    <a:lstStyle/>
                    <a:p>
                      <a:pPr marL="0" algn="r" defTabSz="1219017" rtl="0" eaLnBrk="1" latinLnBrk="0" hangingPunct="1"/>
                      <a:r>
                        <a:rPr lang="es-ES" sz="1000" b="1" kern="1200" dirty="0">
                          <a:solidFill>
                            <a:schemeClr val="bg1"/>
                          </a:solidFill>
                          <a:latin typeface="+mn-lt"/>
                          <a:ea typeface="+mn-ea"/>
                          <a:cs typeface="+mn-cs"/>
                        </a:rPr>
                        <a:t>Caracterización </a:t>
                      </a:r>
                    </a:p>
                  </a:txBody>
                  <a:tcPr anchor="ctr">
                    <a:solidFill>
                      <a:schemeClr val="accent1">
                        <a:lumMod val="75000"/>
                      </a:schemeClr>
                    </a:solidFill>
                  </a:tcPr>
                </a:tc>
                <a:tc>
                  <a:txBody>
                    <a:bodyPr/>
                    <a:lstStyle/>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chemeClr val="accent1">
                            <a:lumMod val="50000"/>
                          </a:schemeClr>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a:solidFill>
                            <a:schemeClr val="bg1"/>
                          </a:solidFill>
                          <a:latin typeface="+mn-lt"/>
                          <a:ea typeface="+mn-ea"/>
                          <a:cs typeface="+mn-cs"/>
                        </a:rPr>
                        <a:t>Población</a:t>
                      </a: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r>
                        <a:rPr lang="es-ES" sz="800" b="1">
                          <a:solidFill>
                            <a:schemeClr val="accent1">
                              <a:lumMod val="50000"/>
                            </a:schemeClr>
                          </a:solidFill>
                        </a:rPr>
                        <a:t>Generalidades</a:t>
                      </a:r>
                      <a:endParaRPr lang="es-ES" sz="800" b="1" dirty="0">
                        <a:solidFill>
                          <a:schemeClr val="accent1">
                            <a:lumMod val="50000"/>
                          </a:schemeClr>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Demografía</a:t>
                      </a:r>
                      <a:r>
                        <a:rPr lang="es-ES" sz="800" b="1">
                          <a:solidFill>
                            <a:schemeClr val="accent1">
                              <a:lumMod val="50000"/>
                            </a:schemeClr>
                          </a:solidFill>
                        </a:rPr>
                        <a:t> </a:t>
                      </a:r>
                    </a:p>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chemeClr val="accent1">
                            <a:lumMod val="50000"/>
                          </a:schemeClr>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a:solidFill>
                            <a:schemeClr val="accent1">
                              <a:lumMod val="50000"/>
                            </a:schemeClr>
                          </a:solidFill>
                        </a:rPr>
                        <a:t>Índice de ruralidad</a:t>
                      </a:r>
                      <a:endParaRPr lang="es-ES" sz="800" b="1" dirty="0">
                        <a:solidFill>
                          <a:schemeClr val="accent1">
                            <a:lumMod val="50000"/>
                          </a:schemeClr>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Desplazamiento</a:t>
                      </a:r>
                      <a:r>
                        <a:rPr lang="es-ES" sz="800" b="1">
                          <a:solidFill>
                            <a:schemeClr val="accent1">
                              <a:lumMod val="50000"/>
                            </a:schemeClr>
                          </a:solidFill>
                        </a:rPr>
                        <a:t> </a:t>
                      </a:r>
                    </a:p>
                    <a:p>
                      <a:pPr algn="ctr"/>
                      <a:endParaRPr lang="es-ES" sz="800" b="1" dirty="0">
                        <a:solidFill>
                          <a:schemeClr val="accent1">
                            <a:lumMod val="50000"/>
                          </a:schemeClr>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a:solidFill>
                            <a:srgbClr val="000000"/>
                          </a:solidFill>
                        </a:rPr>
                        <a:t>Jerarquía funcional </a:t>
                      </a:r>
                    </a:p>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chemeClr val="accent1">
                            <a:lumMod val="50000"/>
                          </a:schemeClr>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chemeClr val="accent1">
                            <a:lumMod val="50000"/>
                          </a:schemeClr>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044707719"/>
                  </a:ext>
                </a:extLst>
              </a:tr>
              <a:tr h="428810">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a:solidFill>
                            <a:schemeClr val="bg1"/>
                          </a:solidFill>
                          <a:latin typeface="+mn-lt"/>
                          <a:ea typeface="+mn-ea"/>
                          <a:cs typeface="+mn-cs"/>
                        </a:rPr>
                        <a:t>Desarrollo social </a:t>
                      </a: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r>
                        <a:rPr lang="es-CL" sz="800"/>
                        <a:t>índice de desarrollo Humano</a:t>
                      </a:r>
                      <a:endParaRPr lang="es-CL" sz="800" dirty="0"/>
                    </a:p>
                  </a:txBody>
                  <a:tcPr marL="0" marR="0" marT="0" marB="0" anchor="ctr"/>
                </a:tc>
                <a:tc>
                  <a:txBody>
                    <a:bodyPr/>
                    <a:lstStyle/>
                    <a:p>
                      <a:pPr algn="ctr"/>
                      <a:r>
                        <a:rPr lang="es-ES" sz="800" b="1">
                          <a:solidFill>
                            <a:srgbClr val="000000"/>
                          </a:solidFill>
                        </a:rPr>
                        <a:t>Índice de Prioridad Social</a:t>
                      </a:r>
                      <a:endParaRPr lang="es-ES" sz="800" b="1" dirty="0">
                        <a:solidFill>
                          <a:srgbClr val="000000"/>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CL" sz="800"/>
                        <a:t>Índice de Habitabilidad</a:t>
                      </a:r>
                      <a:endParaRPr lang="es-CL" sz="800" dirty="0"/>
                    </a:p>
                  </a:txBody>
                  <a:tcPr marL="0" marR="0" marT="0" marB="0" anchor="ctr"/>
                </a:tc>
                <a:tc>
                  <a:txBody>
                    <a:bodyPr/>
                    <a:lstStyle/>
                    <a:p>
                      <a:pPr algn="ctr"/>
                      <a:r>
                        <a:rPr lang="es-ES" sz="800"/>
                        <a:t>Índice de Saneamiento</a:t>
                      </a:r>
                      <a:endParaRPr lang="es-ES" sz="8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a:t>Índice de Acceso tecnológico</a:t>
                      </a:r>
                      <a:endParaRPr lang="es-ES" sz="800" dirty="0"/>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190576896"/>
                  </a:ext>
                </a:extLst>
              </a:tr>
              <a:tr h="326366">
                <a:tc rowSpan="3">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a:solidFill>
                            <a:schemeClr val="bg1"/>
                          </a:solidFill>
                          <a:latin typeface="+mn-lt"/>
                          <a:ea typeface="+mn-ea"/>
                          <a:cs typeface="+mn-cs"/>
                        </a:rPr>
                        <a:t>Cultura y entretención </a:t>
                      </a: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CL" sz="800" b="1">
                          <a:solidFill>
                            <a:srgbClr val="000000"/>
                          </a:solidFill>
                        </a:rPr>
                        <a:t>Equipamiento artístico y cultural </a:t>
                      </a:r>
                      <a:endParaRPr lang="es-CL" sz="800" b="1" dirty="0">
                        <a:solidFill>
                          <a:srgbClr val="000000"/>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CL" sz="800" b="1">
                          <a:solidFill>
                            <a:srgbClr val="000000"/>
                          </a:solidFill>
                        </a:rPr>
                        <a:t>Patrimonio cultural inmueble </a:t>
                      </a: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5485855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a:solidFill>
                            <a:schemeClr val="bg1"/>
                          </a:solidFill>
                          <a:latin typeface="+mn-lt"/>
                          <a:ea typeface="+mn-ea"/>
                          <a:cs typeface="+mn-cs"/>
                        </a:rPr>
                        <a:t>Gestión Municipal</a:t>
                      </a: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a:solidFill>
                            <a:srgbClr val="000000"/>
                          </a:solidFill>
                        </a:rPr>
                        <a:t>Ingresos municipales por habitante </a:t>
                      </a:r>
                      <a:endParaRPr lang="es-ES" sz="800" b="1" dirty="0">
                        <a:solidFill>
                          <a:srgbClr val="000000"/>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a:solidFill>
                            <a:srgbClr val="000000"/>
                          </a:solidFill>
                        </a:rPr>
                        <a:t>Gastos municipales por habitante </a:t>
                      </a: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extLst>
                  <a:ext uri="{0D108BD9-81ED-4DB2-BD59-A6C34878D82A}">
                    <a16:rowId xmlns:a16="http://schemas.microsoft.com/office/drawing/2014/main" val="3850010357"/>
                  </a:ext>
                </a:extLst>
              </a:tr>
              <a:tr h="456931">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Ordenamiento territorial</a:t>
                      </a: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CL" sz="800" b="1" dirty="0">
                          <a:solidFill>
                            <a:srgbClr val="000000"/>
                          </a:solidFill>
                        </a:rPr>
                        <a:t>Estado de los planes reguladores comunales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CL" sz="800" b="1" dirty="0">
                          <a:solidFill>
                            <a:srgbClr val="000000"/>
                          </a:solidFill>
                        </a:rPr>
                        <a:t>Estado de los planes de desarrollo comunal</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3332774"/>
                  </a:ext>
                </a:extLst>
              </a:tr>
              <a:tr h="326366">
                <a:tc rowSpan="2">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rowSpan="2">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12305285"/>
                  </a:ext>
                </a:extLst>
              </a:tr>
            </a:tbl>
          </a:graphicData>
        </a:graphic>
      </p:graphicFrame>
      <p:sp>
        <p:nvSpPr>
          <p:cNvPr id="6" name="Rectángulo 5">
            <a:extLst>
              <a:ext uri="{FF2B5EF4-FFF2-40B4-BE49-F238E27FC236}">
                <a16:creationId xmlns:a16="http://schemas.microsoft.com/office/drawing/2014/main" id="{FB077C6F-FF14-4E8B-B116-4ECB6EAF01B1}"/>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[1/2]</a:t>
            </a:r>
          </a:p>
        </p:txBody>
      </p:sp>
      <p:pic>
        <p:nvPicPr>
          <p:cNvPr id="45" name="Imagen 44">
            <a:hlinkClick r:id="rId4" action="ppaction://hlinksldjump"/>
            <a:extLst>
              <a:ext uri="{FF2B5EF4-FFF2-40B4-BE49-F238E27FC236}">
                <a16:creationId xmlns:a16="http://schemas.microsoft.com/office/drawing/2014/main" id="{A5CAF5D1-8EA5-48AA-A308-BFC09A3C8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sp>
        <p:nvSpPr>
          <p:cNvPr id="3" name="Rectángulo 2">
            <a:extLst>
              <a:ext uri="{FF2B5EF4-FFF2-40B4-BE49-F238E27FC236}">
                <a16:creationId xmlns:a16="http://schemas.microsoft.com/office/drawing/2014/main" id="{831FCDBB-B53F-47D8-9C01-F44F7179A994}"/>
              </a:ext>
            </a:extLst>
          </p:cNvPr>
          <p:cNvSpPr/>
          <p:nvPr/>
        </p:nvSpPr>
        <p:spPr>
          <a:xfrm>
            <a:off x="3419475" y="1438275"/>
            <a:ext cx="1133475" cy="276999"/>
          </a:xfrm>
          <a:prstGeom prst="rect">
            <a:avLst/>
          </a:prstGeom>
          <a:noFill/>
          <a:ln>
            <a:solidFill>
              <a:schemeClr val="accent2">
                <a:lumMod val="60000"/>
                <a:lumOff val="40000"/>
              </a:schemeClr>
            </a:solidFill>
          </a:ln>
          <a:scene3d>
            <a:camera prst="orthographicFront"/>
            <a:lightRig rig="threePt" dir="t"/>
          </a:scene3d>
          <a:sp3d>
            <a:bevelT w="2032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9197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8</a:t>
            </a:fld>
            <a:endParaRPr lang="ru-RU" sz="1400" dirty="0">
              <a:solidFill>
                <a:srgbClr val="FFFFFF"/>
              </a:solidFill>
              <a:latin typeface="Calibri"/>
            </a:endParaRPr>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algn="ctr" defTabSz="1219017">
              <a:lnSpc>
                <a:spcPct val="110000"/>
              </a:lnSpc>
            </a:pPr>
            <a:r>
              <a:rPr lang="en-US" sz="1400" b="1" dirty="0">
                <a:solidFill>
                  <a:srgbClr val="FFFFFF"/>
                </a:solidFill>
                <a:latin typeface="Chevin Pro DemiBold" pitchFamily="34" charset="0"/>
                <a:cs typeface="Calibri"/>
              </a:rPr>
              <a:t>DATA MUNICIPIOS</a:t>
            </a:r>
            <a:endParaRPr lang="ru-RU" sz="1400" b="1"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538748" y="296910"/>
            <a:ext cx="814569"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2</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2488606952"/>
              </p:ext>
            </p:extLst>
          </p:nvPr>
        </p:nvGraphicFramePr>
        <p:xfrm>
          <a:off x="480025" y="1097424"/>
          <a:ext cx="10987072" cy="5037328"/>
        </p:xfrm>
        <a:graphic>
          <a:graphicData uri="http://schemas.openxmlformats.org/drawingml/2006/table">
            <a:tbl>
              <a:tblPr firstRow="1" bandRow="1">
                <a:tableStyleId>{5C22544A-7EE6-4342-B048-85BDC9FD1C3A}</a:tableStyleId>
              </a:tblPr>
              <a:tblGrid>
                <a:gridCol w="1130661">
                  <a:extLst>
                    <a:ext uri="{9D8B030D-6E8A-4147-A177-3AD203B41FA5}">
                      <a16:colId xmlns:a16="http://schemas.microsoft.com/office/drawing/2014/main" val="2103009954"/>
                    </a:ext>
                  </a:extLst>
                </a:gridCol>
                <a:gridCol w="1744909">
                  <a:extLst>
                    <a:ext uri="{9D8B030D-6E8A-4147-A177-3AD203B41FA5}">
                      <a16:colId xmlns:a16="http://schemas.microsoft.com/office/drawing/2014/main" val="1925803471"/>
                    </a:ext>
                  </a:extLst>
                </a:gridCol>
                <a:gridCol w="1158786">
                  <a:extLst>
                    <a:ext uri="{9D8B030D-6E8A-4147-A177-3AD203B41FA5}">
                      <a16:colId xmlns:a16="http://schemas.microsoft.com/office/drawing/2014/main" val="4209277347"/>
                    </a:ext>
                  </a:extLst>
                </a:gridCol>
                <a:gridCol w="1158786">
                  <a:extLst>
                    <a:ext uri="{9D8B030D-6E8A-4147-A177-3AD203B41FA5}">
                      <a16:colId xmlns:a16="http://schemas.microsoft.com/office/drawing/2014/main" val="717859385"/>
                    </a:ext>
                  </a:extLst>
                </a:gridCol>
                <a:gridCol w="1158786">
                  <a:extLst>
                    <a:ext uri="{9D8B030D-6E8A-4147-A177-3AD203B41FA5}">
                      <a16:colId xmlns:a16="http://schemas.microsoft.com/office/drawing/2014/main" val="2180104357"/>
                    </a:ext>
                  </a:extLst>
                </a:gridCol>
                <a:gridCol w="1158786">
                  <a:extLst>
                    <a:ext uri="{9D8B030D-6E8A-4147-A177-3AD203B41FA5}">
                      <a16:colId xmlns:a16="http://schemas.microsoft.com/office/drawing/2014/main" val="777788735"/>
                    </a:ext>
                  </a:extLst>
                </a:gridCol>
                <a:gridCol w="1158786">
                  <a:extLst>
                    <a:ext uri="{9D8B030D-6E8A-4147-A177-3AD203B41FA5}">
                      <a16:colId xmlns:a16="http://schemas.microsoft.com/office/drawing/2014/main" val="385850692"/>
                    </a:ext>
                  </a:extLst>
                </a:gridCol>
                <a:gridCol w="1158786">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accent1">
                        <a:lumMod val="75000"/>
                      </a:schemeClr>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26366">
                <a:tc rowSpan="3">
                  <a:txBody>
                    <a:bodyPr/>
                    <a:lstStyle/>
                    <a:p>
                      <a:pPr marL="0" algn="r" defTabSz="1219017" rtl="0" eaLnBrk="1" latinLnBrk="0" hangingPunct="1"/>
                      <a:r>
                        <a:rPr lang="es-ES" sz="1000" b="1" kern="1200" dirty="0">
                          <a:solidFill>
                            <a:schemeClr val="bg1"/>
                          </a:solidFill>
                          <a:latin typeface="+mn-lt"/>
                          <a:ea typeface="+mn-ea"/>
                          <a:cs typeface="+mn-cs"/>
                        </a:rPr>
                        <a:t>Integración </a:t>
                      </a: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Política, Seguridad y Economía </a:t>
                      </a: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Delitos en la comuna </a:t>
                      </a:r>
                    </a:p>
                  </a:txBody>
                  <a:tcPr marL="0" marR="0" marT="0" marB="0" anchor="ctr"/>
                </a:tc>
                <a:tc>
                  <a:txBody>
                    <a:bodyPr/>
                    <a:lstStyle/>
                    <a:p>
                      <a:pPr algn="ctr"/>
                      <a:r>
                        <a:rPr lang="es-ES" sz="800" b="1" dirty="0">
                          <a:solidFill>
                            <a:srgbClr val="000000"/>
                          </a:solidFill>
                        </a:rPr>
                        <a:t>Infracciones </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Inversión y Mercado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Salud e infraestructura </a:t>
                      </a: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Salud</a:t>
                      </a: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Migrantes </a:t>
                      </a: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Infraestructura y capacidad</a:t>
                      </a: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Red Asistencial </a:t>
                      </a: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Presupuesto </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Conectividad </a:t>
                      </a: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044707719"/>
                  </a:ext>
                </a:extLst>
              </a:tr>
              <a:tr h="428810">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Calidad de vida y Territorio </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Integración social </a:t>
                      </a: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Planificación Territorial</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Economía circular </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190576896"/>
                  </a:ext>
                </a:extLst>
              </a:tr>
              <a:tr h="326366">
                <a:tc rowSpan="2">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5485855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extLst>
                  <a:ext uri="{0D108BD9-81ED-4DB2-BD59-A6C34878D82A}">
                    <a16:rowId xmlns:a16="http://schemas.microsoft.com/office/drawing/2014/main" val="3850010357"/>
                  </a:ext>
                </a:extLst>
              </a:tr>
              <a:tr h="326366">
                <a:tc rowSpan="2">
                  <a:txBody>
                    <a:bodyPr/>
                    <a:lstStyle/>
                    <a:p>
                      <a:pPr marL="0" algn="r" defTabSz="1219017" rtl="0" eaLnBrk="1" latinLnBrk="0" hangingPunct="1"/>
                      <a:r>
                        <a:rPr lang="es-ES" sz="1000" b="1" kern="1200" dirty="0">
                          <a:solidFill>
                            <a:schemeClr val="bg1"/>
                          </a:solidFill>
                          <a:latin typeface="+mn-lt"/>
                          <a:ea typeface="+mn-ea"/>
                          <a:cs typeface="+mn-cs"/>
                        </a:rPr>
                        <a:t>Monitoreo y Desarrollo </a:t>
                      </a: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Desarrollo comunal</a:t>
                      </a: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Medio Ambiente</a:t>
                      </a:r>
                    </a:p>
                  </a:txBody>
                  <a:tcPr marL="0" marR="0" marT="0" marB="0" anchor="ctr"/>
                </a:tc>
                <a:tc>
                  <a:txBody>
                    <a:bodyPr/>
                    <a:lstStyle/>
                    <a:p>
                      <a:pPr algn="ctr"/>
                      <a:r>
                        <a:rPr kumimoji="0" lang="es-ES" sz="900" b="1" i="0" u="none" strike="noStrike" kern="1200" cap="none" spc="0" normalizeH="0" baseline="0" noProof="0" dirty="0">
                          <a:ln>
                            <a:noFill/>
                          </a:ln>
                          <a:solidFill>
                            <a:schemeClr val="tx2"/>
                          </a:solidFill>
                          <a:effectLst/>
                          <a:uLnTx/>
                          <a:uFillTx/>
                          <a:latin typeface="+mn-lt"/>
                          <a:ea typeface="+mn-ea"/>
                          <a:cs typeface="+mn-cs"/>
                          <a:hlinkClick r:id="rId2" action="ppaction://hlinksldjump">
                            <a:extLst>
                              <a:ext uri="{A12FA001-AC4F-418D-AE19-62706E023703}">
                                <ahyp:hlinkClr xmlns:ahyp="http://schemas.microsoft.com/office/drawing/2018/hyperlinkcolor" val="tx"/>
                              </a:ext>
                            </a:extLst>
                          </a:hlinkClick>
                        </a:rPr>
                        <a:t>Seguridad</a:t>
                      </a:r>
                      <a:endParaRPr lang="es-CL" dirty="0">
                        <a:solidFill>
                          <a:schemeClr val="tx2"/>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Innovación </a:t>
                      </a:r>
                    </a:p>
                  </a:txBody>
                  <a:tcPr marL="0" marR="0" marT="0" marB="0" anchor="ctr"/>
                </a:tc>
                <a:tc>
                  <a:txBody>
                    <a:bodyPr/>
                    <a:lstStyle/>
                    <a:p>
                      <a:pPr algn="ctr"/>
                      <a:r>
                        <a:rPr lang="es-ES" sz="800" b="1" dirty="0">
                          <a:solidFill>
                            <a:srgbClr val="000000"/>
                          </a:solidFill>
                        </a:rPr>
                        <a:t>Inversión </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hlinkClick r:id="rId3" action="ppaction://hlinksldjump"/>
                        </a:rPr>
                        <a:t>Reputación Digital</a:t>
                      </a: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r>
                        <a:rPr lang="es-ES" sz="800" b="1" dirty="0">
                          <a:solidFill>
                            <a:srgbClr val="000000"/>
                          </a:solidFill>
                        </a:rPr>
                        <a:t>Temáticas y líderes de opinión vinculadas a la comuna </a:t>
                      </a:r>
                    </a:p>
                  </a:txBody>
                  <a:tcPr marL="0" marR="0" marT="0" marB="0" anchor="ctr"/>
                </a:tc>
                <a:tc>
                  <a:txBody>
                    <a:bodyPr/>
                    <a:lstStyle/>
                    <a:p>
                      <a:pPr algn="ctr"/>
                      <a:r>
                        <a:rPr lang="es-ES" sz="800" b="1" dirty="0">
                          <a:solidFill>
                            <a:srgbClr val="000000"/>
                          </a:solidFill>
                        </a:rPr>
                        <a:t>Ranking de Alcaldes/as </a:t>
                      </a: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Monitoreo de apariciones en prensa del Municipio </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rowSpan="2">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12305285"/>
                  </a:ext>
                </a:extLst>
              </a:tr>
              <a:tr h="326366">
                <a:tc rowSpan="3">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indent="0" algn="l" defTabSz="1219017" rtl="0" eaLnBrk="1" fontAlgn="auto" latinLnBrk="0" hangingPunct="1">
                        <a:lnSpc>
                          <a:spcPct val="100000"/>
                        </a:lnSpc>
                        <a:spcBef>
                          <a:spcPts val="0"/>
                        </a:spcBef>
                        <a:spcAft>
                          <a:spcPts val="0"/>
                        </a:spcAft>
                        <a:buClrTx/>
                        <a:buSzTx/>
                        <a:buFontTx/>
                        <a:buNone/>
                        <a:tabLst/>
                        <a:defRPr/>
                      </a:pPr>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marL="0" marR="0" indent="0" algn="ctr" defTabSz="1219017" rtl="0" eaLnBrk="1" fontAlgn="auto" latinLnBrk="0" hangingPunct="1">
                        <a:lnSpc>
                          <a:spcPct val="100000"/>
                        </a:lnSpc>
                        <a:spcBef>
                          <a:spcPts val="0"/>
                        </a:spcBef>
                        <a:spcAft>
                          <a:spcPts val="0"/>
                        </a:spcAft>
                        <a:buClrTx/>
                        <a:buSzTx/>
                        <a:buFontTx/>
                        <a:buNone/>
                        <a:tabLst/>
                        <a:defRPr/>
                      </a:pP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4915597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567919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843649822"/>
                  </a:ext>
                </a:extLst>
              </a:tr>
              <a:tr h="326366">
                <a:tc rowSpan="2">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1743929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92651802"/>
                  </a:ext>
                </a:extLst>
              </a:tr>
            </a:tbl>
          </a:graphicData>
        </a:graphic>
      </p:graphicFrame>
      <p:sp>
        <p:nvSpPr>
          <p:cNvPr id="6" name="Rectángulo 5">
            <a:extLst>
              <a:ext uri="{FF2B5EF4-FFF2-40B4-BE49-F238E27FC236}">
                <a16:creationId xmlns:a16="http://schemas.microsoft.com/office/drawing/2014/main" id="{FB077C6F-FF14-4E8B-B116-4ECB6EAF01B1}"/>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[1/2]</a:t>
            </a:r>
          </a:p>
        </p:txBody>
      </p:sp>
      <p:pic>
        <p:nvPicPr>
          <p:cNvPr id="45" name="Imagen 44">
            <a:hlinkClick r:id="rId4" action="ppaction://hlinksldjump"/>
            <a:extLst>
              <a:ext uri="{FF2B5EF4-FFF2-40B4-BE49-F238E27FC236}">
                <a16:creationId xmlns:a16="http://schemas.microsoft.com/office/drawing/2014/main" id="{A5CAF5D1-8EA5-48AA-A308-BFC09A3C8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spTree>
    <p:extLst>
      <p:ext uri="{BB962C8B-B14F-4D97-AF65-F5344CB8AC3E}">
        <p14:creationId xmlns:p14="http://schemas.microsoft.com/office/powerpoint/2010/main" val="91268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9</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080848"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 MUNICIPIOS</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9</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9. CARACTERIZACIÓN VISUAL</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2562909" cy="1815882"/>
          </a:xfrm>
          <a:prstGeom prst="rect">
            <a:avLst/>
          </a:prstGeom>
          <a:noFill/>
        </p:spPr>
        <p:txBody>
          <a:bodyPr wrap="square" rtlCol="0">
            <a:spAutoFit/>
          </a:bodyPr>
          <a:lstStyle/>
          <a:p>
            <a:pPr defTabSz="1219017">
              <a:spcBef>
                <a:spcPts val="601"/>
              </a:spcBef>
              <a:spcAft>
                <a:spcPts val="601"/>
              </a:spcAft>
            </a:pPr>
            <a:r>
              <a:rPr lang="es-ES" sz="1400" dirty="0">
                <a:latin typeface="Chevin Pro DemiBold"/>
              </a:rPr>
              <a:t>DATA MUNICIPIOS está enfocado a una audiencia política, por tanto, la línea visual debe ser muy </a:t>
            </a:r>
            <a:r>
              <a:rPr lang="es-ES" sz="1400" dirty="0" err="1">
                <a:latin typeface="Chevin Pro DemiBold"/>
              </a:rPr>
              <a:t>minima</a:t>
            </a:r>
            <a:r>
              <a:rPr lang="es-ES" sz="1400" dirty="0">
                <a:latin typeface="Chevin Pro DemiBold"/>
              </a:rPr>
              <a:t>, que transmita seriedad, seguridad, alta tecnología y con uso de colores para resaltar puntos clave de la información presentada. </a:t>
            </a: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14" name="TextBox 139">
            <a:extLst>
              <a:ext uri="{FF2B5EF4-FFF2-40B4-BE49-F238E27FC236}">
                <a16:creationId xmlns:a16="http://schemas.microsoft.com/office/drawing/2014/main" id="{8E37C870-1381-254D-B7ED-DEBB6D3FAAAB}"/>
              </a:ext>
            </a:extLst>
          </p:cNvPr>
          <p:cNvSpPr txBox="1"/>
          <p:nvPr/>
        </p:nvSpPr>
        <p:spPr>
          <a:xfrm>
            <a:off x="5851843" y="1778611"/>
            <a:ext cx="5279983" cy="3385542"/>
          </a:xfrm>
          <a:prstGeom prst="rect">
            <a:avLst/>
          </a:prstGeom>
          <a:noFill/>
        </p:spPr>
        <p:txBody>
          <a:bodyPr wrap="square" rtlCol="0">
            <a:spAutoFit/>
          </a:bodyPr>
          <a:lstStyle/>
          <a:p>
            <a:pPr defTabSz="1219017">
              <a:spcBef>
                <a:spcPts val="601"/>
              </a:spcBef>
              <a:spcAft>
                <a:spcPts val="601"/>
              </a:spcAft>
            </a:pPr>
            <a:r>
              <a:rPr lang="es-ES" sz="1400" b="1" dirty="0">
                <a:latin typeface="Chevin Pro DemiBold"/>
              </a:rPr>
              <a:t>Prototipo FIGMA: </a:t>
            </a:r>
          </a:p>
          <a:p>
            <a:pPr defTabSz="1219017">
              <a:spcBef>
                <a:spcPts val="601"/>
              </a:spcBef>
              <a:spcAft>
                <a:spcPts val="601"/>
              </a:spcAft>
            </a:pPr>
            <a:endParaRPr lang="es-ES" sz="1400" dirty="0">
              <a:latin typeface="Chevin Pro DemiBold"/>
            </a:endParaRPr>
          </a:p>
          <a:p>
            <a:pPr defTabSz="1219017">
              <a:spcBef>
                <a:spcPts val="601"/>
              </a:spcBef>
              <a:spcAft>
                <a:spcPts val="601"/>
              </a:spcAft>
            </a:pPr>
            <a:r>
              <a:rPr lang="es-ES" sz="1400" dirty="0">
                <a:latin typeface="Chevin Pro DemiBold"/>
              </a:rPr>
              <a:t>Versión desktop:</a:t>
            </a:r>
          </a:p>
          <a:p>
            <a:pPr defTabSz="1219017">
              <a:spcBef>
                <a:spcPts val="601"/>
              </a:spcBef>
              <a:spcAft>
                <a:spcPts val="601"/>
              </a:spcAft>
            </a:pPr>
            <a:r>
              <a:rPr lang="es-ES" sz="1400" dirty="0">
                <a:latin typeface="Chevin Pro DemiBold"/>
                <a:hlinkClick r:id="rId3"/>
              </a:rPr>
              <a:t>https://www.figma.com/proto/VDiIIv0gis3FZ65ieT9oVv/DATA-MUNICIPIOS-Original?node-id=1%3A468&amp;viewport=4291%2C1860%2C1.0661150217056274&amp;scaling=min-zoom</a:t>
            </a:r>
            <a:r>
              <a:rPr lang="es-ES" sz="1400" dirty="0">
                <a:latin typeface="Chevin Pro DemiBold"/>
              </a:rPr>
              <a:t> </a:t>
            </a:r>
          </a:p>
          <a:p>
            <a:pPr defTabSz="1219017">
              <a:spcBef>
                <a:spcPts val="601"/>
              </a:spcBef>
              <a:spcAft>
                <a:spcPts val="601"/>
              </a:spcAft>
            </a:pPr>
            <a:endParaRPr lang="es-ES" sz="1400" dirty="0">
              <a:latin typeface="Chevin Pro DemiBold"/>
            </a:endParaRPr>
          </a:p>
          <a:p>
            <a:pPr defTabSz="1219017">
              <a:spcBef>
                <a:spcPts val="601"/>
              </a:spcBef>
              <a:spcAft>
                <a:spcPts val="601"/>
              </a:spcAft>
            </a:pPr>
            <a:r>
              <a:rPr lang="es-ES" sz="1400" dirty="0">
                <a:latin typeface="Chevin Pro DemiBold"/>
              </a:rPr>
              <a:t>Versión </a:t>
            </a:r>
            <a:r>
              <a:rPr lang="es-ES" sz="1400" dirty="0" err="1">
                <a:latin typeface="Chevin Pro DemiBold"/>
              </a:rPr>
              <a:t>mobile</a:t>
            </a:r>
            <a:r>
              <a:rPr lang="es-ES" sz="1400" dirty="0">
                <a:latin typeface="Chevin Pro DemiBold"/>
              </a:rPr>
              <a:t>: </a:t>
            </a:r>
          </a:p>
          <a:p>
            <a:pPr defTabSz="1219017">
              <a:spcBef>
                <a:spcPts val="601"/>
              </a:spcBef>
              <a:spcAft>
                <a:spcPts val="601"/>
              </a:spcAft>
            </a:pPr>
            <a:r>
              <a:rPr lang="es-ES" sz="1400" dirty="0">
                <a:latin typeface="Chevin Pro DemiBold"/>
                <a:hlinkClick r:id="rId4"/>
              </a:rPr>
              <a:t>https://www.figma.com/proto/MigZafpZGmmTaSca1eovMF/DATA-MUNICIPIOS-Mobile?node-id=2%3A0&amp;scaling=scale-down</a:t>
            </a:r>
            <a:r>
              <a:rPr lang="es-ES" sz="1400" dirty="0">
                <a:latin typeface="Chevin Pro DemiBold"/>
              </a:rPr>
              <a:t> </a:t>
            </a:r>
          </a:p>
        </p:txBody>
      </p:sp>
    </p:spTree>
    <p:extLst>
      <p:ext uri="{BB962C8B-B14F-4D97-AF65-F5344CB8AC3E}">
        <p14:creationId xmlns:p14="http://schemas.microsoft.com/office/powerpoint/2010/main" val="2391428064"/>
      </p:ext>
    </p:extLst>
  </p:cSld>
  <p:clrMapOvr>
    <a:masterClrMapping/>
  </p:clrMapOvr>
</p:sld>
</file>

<file path=ppt/theme/theme1.xml><?xml version="1.0" encoding="utf-8"?>
<a:theme xmlns:a="http://schemas.openxmlformats.org/drawingml/2006/main" name="Тема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ln>
        <a:scene3d>
          <a:camera prst="orthographicFront"/>
          <a:lightRig rig="threePt" dir="t"/>
        </a:scene3d>
        <a:sp3d>
          <a:bevelT w="203200" h="25400"/>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2.png"/></Relationships>
</file>

<file path=ppt/webextensions/webextension1.xml><?xml version="1.0" encoding="utf-8"?>
<we:webextension xmlns:we="http://schemas.microsoft.com/office/webextensions/webextension/2010/11" id="{AC3B61A9-6C45-4BE0-8416-9AD90E6FD67D}">
  <we:reference id="wa104295828" version="1.6.0.0" store="es-E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https://sud-austral.maps.arcgis.com/apps/MapSeries/index.html?appid=7c1bd3e6268e44968ae15996df394cde&quot;,&quot;values&quot;:{},&quot;data&quot;:{&quot;uri&quot;:&quot;https://sud-austral.maps.arcgis.com/apps/MapSeries/index.html?appid=7c1bd3e6268e44968ae15996df394cde&quot;},&quot;secure&quot;:false}],&quot;name&quot;:&quot;https://sud-austral.maps.arcgis.com/apps/MapSeries/index.html?appid=7c1bd3e6268e44968ae15996df394cde&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7663964F-70BA-4DF6-9AFD-035B25E35765}">
  <we:reference id="wa104295828" version="1.6.0.0" store="es-E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dataintelligence.azurewebsites.net/Datacovidpa/dashboard/nacional&quot;,&quot;values&quot;:{},&quot;data&quot;:{&quot;uri&quot;:&quot;dataintelligence.azurewebsites.net/Datacovidpa/dashboard/nacional&quot;},&quot;secure&quot;:false}],&quot;name&quot;:&quot;dataintelligence.azurewebsites.net/Datacovidpa/dashboard/naciona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13343</TotalTime>
  <Words>4103</Words>
  <Application>Microsoft Office PowerPoint</Application>
  <PresentationFormat>Panorámica</PresentationFormat>
  <Paragraphs>491</Paragraphs>
  <Slides>22</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Chevin Pro DemiBold</vt:lpstr>
      <vt:lpstr>Chevin Pro Light</vt:lpstr>
      <vt:lpstr>Open Sans</vt:lpstr>
      <vt:lpstr>Тема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Patricio Emanuelli</dc:creator>
  <cp:lastModifiedBy>Astrid Holmgren</cp:lastModifiedBy>
  <cp:revision>131</cp:revision>
  <dcterms:created xsi:type="dcterms:W3CDTF">2020-08-01T02:59:29Z</dcterms:created>
  <dcterms:modified xsi:type="dcterms:W3CDTF">2020-09-09T19:46:30Z</dcterms:modified>
</cp:coreProperties>
</file>